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4"/>
  </p:sldMasterIdLst>
  <p:notesMasterIdLst>
    <p:notesMasterId r:id="rId26"/>
  </p:notesMasterIdLst>
  <p:sldIdLst>
    <p:sldId id="292" r:id="rId5"/>
    <p:sldId id="291" r:id="rId6"/>
    <p:sldId id="270" r:id="rId7"/>
    <p:sldId id="268" r:id="rId8"/>
    <p:sldId id="284" r:id="rId9"/>
    <p:sldId id="287" r:id="rId10"/>
    <p:sldId id="279" r:id="rId11"/>
    <p:sldId id="258" r:id="rId12"/>
    <p:sldId id="285" r:id="rId13"/>
    <p:sldId id="271" r:id="rId14"/>
    <p:sldId id="278" r:id="rId15"/>
    <p:sldId id="288" r:id="rId16"/>
    <p:sldId id="262" r:id="rId17"/>
    <p:sldId id="293" r:id="rId18"/>
    <p:sldId id="265" r:id="rId19"/>
    <p:sldId id="266" r:id="rId20"/>
    <p:sldId id="281" r:id="rId21"/>
    <p:sldId id="280" r:id="rId22"/>
    <p:sldId id="289" r:id="rId23"/>
    <p:sldId id="282" r:id="rId24"/>
    <p:sldId id="283" r:id="rId2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8422"/>
    <a:srgbClr val="EE9723"/>
    <a:srgbClr val="005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BA1098-775D-4D4C-A6B8-52C7E27672EF}" v="3" dt="2024-09-09T19:13:28.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73419" autoAdjust="0"/>
  </p:normalViewPr>
  <p:slideViewPr>
    <p:cSldViewPr snapToGrid="0">
      <p:cViewPr varScale="1">
        <p:scale>
          <a:sx n="78" d="100"/>
          <a:sy n="78" d="100"/>
        </p:scale>
        <p:origin x="1764" y="90"/>
      </p:cViewPr>
      <p:guideLst/>
    </p:cSldViewPr>
  </p:slideViewPr>
  <p:notesTextViewPr>
    <p:cViewPr>
      <p:scale>
        <a:sx n="1" d="1"/>
        <a:sy n="1" d="1"/>
      </p:scale>
      <p:origin x="0" y="0"/>
    </p:cViewPr>
  </p:notesTextViewPr>
  <p:notesViewPr>
    <p:cSldViewPr snapToGrid="0">
      <p:cViewPr varScale="1">
        <p:scale>
          <a:sx n="80" d="100"/>
          <a:sy n="80" d="100"/>
        </p:scale>
        <p:origin x="385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Lee" userId="670f5dc9-6980-419d-b69a-edbd62c2cf54" providerId="ADAL" clId="{A4E509CD-3566-4C7E-BEF9-973B0C6C6B80}"/>
    <pc:docChg chg="undo custSel addSld delSld modSld sldOrd addMainMaster delMainMaster modMainMaster addSection delSection">
      <pc:chgData name="Shannon Lee" userId="670f5dc9-6980-419d-b69a-edbd62c2cf54" providerId="ADAL" clId="{A4E509CD-3566-4C7E-BEF9-973B0C6C6B80}" dt="2024-05-30T18:27:28.277" v="4910" actId="14100"/>
      <pc:docMkLst>
        <pc:docMk/>
      </pc:docMkLst>
      <pc:sldChg chg="addSp delSp modSp del mod setBg setFolMasterObjs modClrScheme addAnim delAnim setClrOvrMap chgLayout">
        <pc:chgData name="Shannon Lee" userId="670f5dc9-6980-419d-b69a-edbd62c2cf54" providerId="ADAL" clId="{A4E509CD-3566-4C7E-BEF9-973B0C6C6B80}" dt="2024-05-20T19:09:52.732" v="491" actId="2696"/>
        <pc:sldMkLst>
          <pc:docMk/>
          <pc:sldMk cId="1333242196" sldId="256"/>
        </pc:sldMkLst>
        <pc:spChg chg="mod ord">
          <ac:chgData name="Shannon Lee" userId="670f5dc9-6980-419d-b69a-edbd62c2cf54" providerId="ADAL" clId="{A4E509CD-3566-4C7E-BEF9-973B0C6C6B80}" dt="2024-05-20T19:07:49.627" v="487" actId="26606"/>
          <ac:spMkLst>
            <pc:docMk/>
            <pc:sldMk cId="1333242196" sldId="256"/>
            <ac:spMk id="2" creationId="{28DA2A53-F264-1170-AA13-996AD2AAFF1F}"/>
          </ac:spMkLst>
        </pc:spChg>
        <pc:spChg chg="add del mod">
          <ac:chgData name="Shannon Lee" userId="670f5dc9-6980-419d-b69a-edbd62c2cf54" providerId="ADAL" clId="{A4E509CD-3566-4C7E-BEF9-973B0C6C6B80}" dt="2024-05-20T19:09:16.611" v="490" actId="478"/>
          <ac:spMkLst>
            <pc:docMk/>
            <pc:sldMk cId="1333242196" sldId="256"/>
            <ac:spMk id="3" creationId="{9EA180ED-9FE3-EA0B-4BBE-43C937DDD7E9}"/>
          </ac:spMkLst>
        </pc:spChg>
        <pc:spChg chg="add del">
          <ac:chgData name="Shannon Lee" userId="670f5dc9-6980-419d-b69a-edbd62c2cf54" providerId="ADAL" clId="{A4E509CD-3566-4C7E-BEF9-973B0C6C6B80}" dt="2024-05-20T19:02:42.261" v="468" actId="26606"/>
          <ac:spMkLst>
            <pc:docMk/>
            <pc:sldMk cId="1333242196" sldId="256"/>
            <ac:spMk id="4" creationId="{1F3985C0-E548-44D2-B30E-F3E42DADE133}"/>
          </ac:spMkLst>
        </pc:spChg>
        <pc:spChg chg="add del">
          <ac:chgData name="Shannon Lee" userId="670f5dc9-6980-419d-b69a-edbd62c2cf54" providerId="ADAL" clId="{A4E509CD-3566-4C7E-BEF9-973B0C6C6B80}" dt="2024-05-20T19:02:42.261" v="468" actId="26606"/>
          <ac:spMkLst>
            <pc:docMk/>
            <pc:sldMk cId="1333242196" sldId="256"/>
            <ac:spMk id="5" creationId="{4260EDE0-989C-4E16-AF94-F652294D828E}"/>
          </ac:spMkLst>
        </pc:spChg>
        <pc:spChg chg="add del">
          <ac:chgData name="Shannon Lee" userId="670f5dc9-6980-419d-b69a-edbd62c2cf54" providerId="ADAL" clId="{A4E509CD-3566-4C7E-BEF9-973B0C6C6B80}" dt="2024-05-20T19:02:42.261" v="468" actId="26606"/>
          <ac:spMkLst>
            <pc:docMk/>
            <pc:sldMk cId="1333242196" sldId="256"/>
            <ac:spMk id="7" creationId="{FBDCECDC-EEE3-4128-AA5E-82A8C08796E8}"/>
          </ac:spMkLst>
        </pc:spChg>
        <pc:spChg chg="add del">
          <ac:chgData name="Shannon Lee" userId="670f5dc9-6980-419d-b69a-edbd62c2cf54" providerId="ADAL" clId="{A4E509CD-3566-4C7E-BEF9-973B0C6C6B80}" dt="2024-05-20T19:01:25.725" v="464" actId="26606"/>
          <ac:spMkLst>
            <pc:docMk/>
            <pc:sldMk cId="1333242196" sldId="256"/>
            <ac:spMk id="9" creationId="{EE362070-691D-44DB-98D4-BC61774B0E61}"/>
          </ac:spMkLst>
        </pc:spChg>
        <pc:spChg chg="add del">
          <ac:chgData name="Shannon Lee" userId="670f5dc9-6980-419d-b69a-edbd62c2cf54" providerId="ADAL" clId="{A4E509CD-3566-4C7E-BEF9-973B0C6C6B80}" dt="2024-05-20T19:02:49.943" v="471" actId="26606"/>
          <ac:spMkLst>
            <pc:docMk/>
            <pc:sldMk cId="1333242196" sldId="256"/>
            <ac:spMk id="10" creationId="{DA0CA737-33FC-47E3-965A-D1C2CAA62894}"/>
          </ac:spMkLst>
        </pc:spChg>
        <pc:spChg chg="add del">
          <ac:chgData name="Shannon Lee" userId="670f5dc9-6980-419d-b69a-edbd62c2cf54" providerId="ADAL" clId="{A4E509CD-3566-4C7E-BEF9-973B0C6C6B80}" dt="2024-05-20T19:02:49.943" v="471" actId="26606"/>
          <ac:spMkLst>
            <pc:docMk/>
            <pc:sldMk cId="1333242196" sldId="256"/>
            <ac:spMk id="12" creationId="{22189942-24EB-488E-8B69-EB80F7E53E36}"/>
          </ac:spMkLst>
        </pc:spChg>
        <pc:spChg chg="add del">
          <ac:chgData name="Shannon Lee" userId="670f5dc9-6980-419d-b69a-edbd62c2cf54" providerId="ADAL" clId="{A4E509CD-3566-4C7E-BEF9-973B0C6C6B80}" dt="2024-05-20T19:01:25.725" v="464" actId="26606"/>
          <ac:spMkLst>
            <pc:docMk/>
            <pc:sldMk cId="1333242196" sldId="256"/>
            <ac:spMk id="13" creationId="{3F0CE275-BAEC-48E9-B00C-1B635C68FF8C}"/>
          </ac:spMkLst>
        </pc:spChg>
        <pc:spChg chg="add del">
          <ac:chgData name="Shannon Lee" userId="670f5dc9-6980-419d-b69a-edbd62c2cf54" providerId="ADAL" clId="{A4E509CD-3566-4C7E-BEF9-973B0C6C6B80}" dt="2024-05-20T19:01:25.725" v="464" actId="26606"/>
          <ac:spMkLst>
            <pc:docMk/>
            <pc:sldMk cId="1333242196" sldId="256"/>
            <ac:spMk id="15" creationId="{A22C524A-01E1-4209-AE20-DA64F7CB1824}"/>
          </ac:spMkLst>
        </pc:spChg>
        <pc:spChg chg="add del">
          <ac:chgData name="Shannon Lee" userId="670f5dc9-6980-419d-b69a-edbd62c2cf54" providerId="ADAL" clId="{A4E509CD-3566-4C7E-BEF9-973B0C6C6B80}" dt="2024-05-20T19:03:11.810" v="473" actId="26606"/>
          <ac:spMkLst>
            <pc:docMk/>
            <pc:sldMk cId="1333242196" sldId="256"/>
            <ac:spMk id="16" creationId="{8C6E698C-8155-4B8B-BDC9-B7299772B509}"/>
          </ac:spMkLst>
        </pc:spChg>
        <pc:spChg chg="add del">
          <ac:chgData name="Shannon Lee" userId="670f5dc9-6980-419d-b69a-edbd62c2cf54" providerId="ADAL" clId="{A4E509CD-3566-4C7E-BEF9-973B0C6C6B80}" dt="2024-05-20T19:03:11.810" v="473" actId="26606"/>
          <ac:spMkLst>
            <pc:docMk/>
            <pc:sldMk cId="1333242196" sldId="256"/>
            <ac:spMk id="18" creationId="{8A549DE7-671D-4575-AF43-858FD99981CF}"/>
          </ac:spMkLst>
        </pc:spChg>
        <pc:spChg chg="add del">
          <ac:chgData name="Shannon Lee" userId="670f5dc9-6980-419d-b69a-edbd62c2cf54" providerId="ADAL" clId="{A4E509CD-3566-4C7E-BEF9-973B0C6C6B80}" dt="2024-05-20T19:03:11.810" v="473" actId="26606"/>
          <ac:spMkLst>
            <pc:docMk/>
            <pc:sldMk cId="1333242196" sldId="256"/>
            <ac:spMk id="19" creationId="{C22D9B36-9BE7-472B-8808-7E0D6810738F}"/>
          </ac:spMkLst>
        </pc:spChg>
        <pc:spChg chg="add del mod ord">
          <ac:chgData name="Shannon Lee" userId="670f5dc9-6980-419d-b69a-edbd62c2cf54" providerId="ADAL" clId="{A4E509CD-3566-4C7E-BEF9-973B0C6C6B80}" dt="2024-05-20T19:07:29.133" v="486" actId="478"/>
          <ac:spMkLst>
            <pc:docMk/>
            <pc:sldMk cId="1333242196" sldId="256"/>
            <ac:spMk id="20" creationId="{C3791032-06A6-7EDF-4F7D-A2BEC79DB8C3}"/>
          </ac:spMkLst>
        </pc:spChg>
        <pc:spChg chg="add">
          <ac:chgData name="Shannon Lee" userId="670f5dc9-6980-419d-b69a-edbd62c2cf54" providerId="ADAL" clId="{A4E509CD-3566-4C7E-BEF9-973B0C6C6B80}" dt="2024-05-20T19:07:49.627" v="487" actId="26606"/>
          <ac:spMkLst>
            <pc:docMk/>
            <pc:sldMk cId="1333242196" sldId="256"/>
            <ac:spMk id="21" creationId="{EB8A1B5F-0801-4AFF-A489-335B6A851FF4}"/>
          </ac:spMkLst>
        </pc:spChg>
        <pc:spChg chg="add">
          <ac:chgData name="Shannon Lee" userId="670f5dc9-6980-419d-b69a-edbd62c2cf54" providerId="ADAL" clId="{A4E509CD-3566-4C7E-BEF9-973B0C6C6B80}" dt="2024-05-20T19:07:49.627" v="487" actId="26606"/>
          <ac:spMkLst>
            <pc:docMk/>
            <pc:sldMk cId="1333242196" sldId="256"/>
            <ac:spMk id="22" creationId="{06201B52-6441-4DBA-BACE-2359775817CE}"/>
          </ac:spMkLst>
        </pc:spChg>
        <pc:spChg chg="add">
          <ac:chgData name="Shannon Lee" userId="670f5dc9-6980-419d-b69a-edbd62c2cf54" providerId="ADAL" clId="{A4E509CD-3566-4C7E-BEF9-973B0C6C6B80}" dt="2024-05-20T19:07:49.627" v="487" actId="26606"/>
          <ac:spMkLst>
            <pc:docMk/>
            <pc:sldMk cId="1333242196" sldId="256"/>
            <ac:spMk id="24" creationId="{FBDCECDC-EEE3-4128-AA5E-82A8C08796E8}"/>
          </ac:spMkLst>
        </pc:spChg>
        <pc:spChg chg="add">
          <ac:chgData name="Shannon Lee" userId="670f5dc9-6980-419d-b69a-edbd62c2cf54" providerId="ADAL" clId="{A4E509CD-3566-4C7E-BEF9-973B0C6C6B80}" dt="2024-05-20T19:07:49.627" v="487" actId="26606"/>
          <ac:spMkLst>
            <pc:docMk/>
            <pc:sldMk cId="1333242196" sldId="256"/>
            <ac:spMk id="25" creationId="{1F3985C0-E548-44D2-B30E-F3E42DADE133}"/>
          </ac:spMkLst>
        </pc:spChg>
        <pc:spChg chg="add">
          <ac:chgData name="Shannon Lee" userId="670f5dc9-6980-419d-b69a-edbd62c2cf54" providerId="ADAL" clId="{A4E509CD-3566-4C7E-BEF9-973B0C6C6B80}" dt="2024-05-20T19:07:49.627" v="487" actId="26606"/>
          <ac:spMkLst>
            <pc:docMk/>
            <pc:sldMk cId="1333242196" sldId="256"/>
            <ac:spMk id="26" creationId="{4260EDE0-989C-4E16-AF94-F652294D828E}"/>
          </ac:spMkLst>
        </pc:spChg>
        <pc:picChg chg="add del">
          <ac:chgData name="Shannon Lee" userId="670f5dc9-6980-419d-b69a-edbd62c2cf54" providerId="ADAL" clId="{A4E509CD-3566-4C7E-BEF9-973B0C6C6B80}" dt="2024-05-20T19:01:25.725" v="464" actId="26606"/>
          <ac:picMkLst>
            <pc:docMk/>
            <pc:sldMk cId="1333242196" sldId="256"/>
            <ac:picMk id="6" creationId="{9BFD8482-4AAD-D8C0-52F6-F62A19DC922C}"/>
          </ac:picMkLst>
        </pc:picChg>
        <pc:picChg chg="add del">
          <ac:chgData name="Shannon Lee" userId="670f5dc9-6980-419d-b69a-edbd62c2cf54" providerId="ADAL" clId="{A4E509CD-3566-4C7E-BEF9-973B0C6C6B80}" dt="2024-05-20T19:02:49.943" v="471" actId="26606"/>
          <ac:picMkLst>
            <pc:docMk/>
            <pc:sldMk cId="1333242196" sldId="256"/>
            <ac:picMk id="14" creationId="{27A9F0F8-ED75-0846-00F3-DE033DC429BD}"/>
          </ac:picMkLst>
        </pc:picChg>
        <pc:cxnChg chg="add del">
          <ac:chgData name="Shannon Lee" userId="670f5dc9-6980-419d-b69a-edbd62c2cf54" providerId="ADAL" clId="{A4E509CD-3566-4C7E-BEF9-973B0C6C6B80}" dt="2024-05-20T19:02:49.943" v="471" actId="26606"/>
          <ac:cxnSpMkLst>
            <pc:docMk/>
            <pc:sldMk cId="1333242196" sldId="256"/>
            <ac:cxnSpMk id="8" creationId="{F3CC58E3-BDF9-495D-9327-85F68058BE32}"/>
          </ac:cxnSpMkLst>
        </pc:cxnChg>
        <pc:cxnChg chg="add del">
          <ac:chgData name="Shannon Lee" userId="670f5dc9-6980-419d-b69a-edbd62c2cf54" providerId="ADAL" clId="{A4E509CD-3566-4C7E-BEF9-973B0C6C6B80}" dt="2024-05-20T19:01:25.725" v="464" actId="26606"/>
          <ac:cxnSpMkLst>
            <pc:docMk/>
            <pc:sldMk cId="1333242196" sldId="256"/>
            <ac:cxnSpMk id="11" creationId="{5A7EFE9C-DAE7-4ECA-BDB2-34E2534B8AB7}"/>
          </ac:cxnSpMkLst>
        </pc:cxnChg>
        <pc:cxnChg chg="add del">
          <ac:chgData name="Shannon Lee" userId="670f5dc9-6980-419d-b69a-edbd62c2cf54" providerId="ADAL" clId="{A4E509CD-3566-4C7E-BEF9-973B0C6C6B80}" dt="2024-05-20T19:03:11.810" v="473" actId="26606"/>
          <ac:cxnSpMkLst>
            <pc:docMk/>
            <pc:sldMk cId="1333242196" sldId="256"/>
            <ac:cxnSpMk id="17" creationId="{09525C9A-1972-4836-BA7A-706C946EF4DA}"/>
          </ac:cxnSpMkLst>
        </pc:cxnChg>
        <pc:cxnChg chg="add">
          <ac:chgData name="Shannon Lee" userId="670f5dc9-6980-419d-b69a-edbd62c2cf54" providerId="ADAL" clId="{A4E509CD-3566-4C7E-BEF9-973B0C6C6B80}" dt="2024-05-20T19:07:49.627" v="487" actId="26606"/>
          <ac:cxnSpMkLst>
            <pc:docMk/>
            <pc:sldMk cId="1333242196" sldId="256"/>
            <ac:cxnSpMk id="23" creationId="{89DF3DBB-17DD-4058-A944-5578E18A031E}"/>
          </ac:cxnSpMkLst>
        </pc:cxnChg>
      </pc:sldChg>
      <pc:sldChg chg="addSp delSp modSp del mod setBg setFolMasterObjs modClrScheme addAnim delAnim chgLayout">
        <pc:chgData name="Shannon Lee" userId="670f5dc9-6980-419d-b69a-edbd62c2cf54" providerId="ADAL" clId="{A4E509CD-3566-4C7E-BEF9-973B0C6C6B80}" dt="2024-05-20T19:35:06.507" v="627" actId="2696"/>
        <pc:sldMkLst>
          <pc:docMk/>
          <pc:sldMk cId="3356035332" sldId="257"/>
        </pc:sldMkLst>
        <pc:spChg chg="mod ord">
          <ac:chgData name="Shannon Lee" userId="670f5dc9-6980-419d-b69a-edbd62c2cf54" providerId="ADAL" clId="{A4E509CD-3566-4C7E-BEF9-973B0C6C6B80}" dt="2024-05-20T19:34:25.810" v="622" actId="700"/>
          <ac:spMkLst>
            <pc:docMk/>
            <pc:sldMk cId="3356035332" sldId="257"/>
            <ac:spMk id="2" creationId="{C5CF426C-5A09-D2B3-2CEA-228F1CFEB166}"/>
          </ac:spMkLst>
        </pc:spChg>
        <pc:spChg chg="add del mod ord">
          <ac:chgData name="Shannon Lee" userId="670f5dc9-6980-419d-b69a-edbd62c2cf54" providerId="ADAL" clId="{A4E509CD-3566-4C7E-BEF9-973B0C6C6B80}" dt="2024-05-20T19:34:25.810" v="622" actId="700"/>
          <ac:spMkLst>
            <pc:docMk/>
            <pc:sldMk cId="3356035332" sldId="257"/>
            <ac:spMk id="3" creationId="{BBFE1E14-66D9-CE3E-0CB9-6637E944C2C3}"/>
          </ac:spMkLst>
        </pc:spChg>
        <pc:spChg chg="add del mod ord">
          <ac:chgData name="Shannon Lee" userId="670f5dc9-6980-419d-b69a-edbd62c2cf54" providerId="ADAL" clId="{A4E509CD-3566-4C7E-BEF9-973B0C6C6B80}" dt="2024-05-20T19:34:25.327" v="621" actId="700"/>
          <ac:spMkLst>
            <pc:docMk/>
            <pc:sldMk cId="3356035332" sldId="257"/>
            <ac:spMk id="4" creationId="{FF13F254-AB67-94C9-73AF-3EFFE0884B84}"/>
          </ac:spMkLst>
        </pc:spChg>
        <pc:spChg chg="add del mod ord">
          <ac:chgData name="Shannon Lee" userId="670f5dc9-6980-419d-b69a-edbd62c2cf54" providerId="ADAL" clId="{A4E509CD-3566-4C7E-BEF9-973B0C6C6B80}" dt="2024-05-20T19:34:24.910" v="620" actId="700"/>
          <ac:spMkLst>
            <pc:docMk/>
            <pc:sldMk cId="3356035332" sldId="257"/>
            <ac:spMk id="5" creationId="{31F7F9B4-CA7E-DC2F-C4CE-A6143335E6B5}"/>
          </ac:spMkLst>
        </pc:spChg>
        <pc:spChg chg="add del mod ord">
          <ac:chgData name="Shannon Lee" userId="670f5dc9-6980-419d-b69a-edbd62c2cf54" providerId="ADAL" clId="{A4E509CD-3566-4C7E-BEF9-973B0C6C6B80}" dt="2024-05-20T19:34:24.910" v="620" actId="700"/>
          <ac:spMkLst>
            <pc:docMk/>
            <pc:sldMk cId="3356035332" sldId="257"/>
            <ac:spMk id="6" creationId="{76126E25-724F-9587-0753-5CDF89CD8343}"/>
          </ac:spMkLst>
        </pc:spChg>
        <pc:spChg chg="add del">
          <ac:chgData name="Shannon Lee" userId="670f5dc9-6980-419d-b69a-edbd62c2cf54" providerId="ADAL" clId="{A4E509CD-3566-4C7E-BEF9-973B0C6C6B80}" dt="2024-05-20T19:17:52.293" v="601" actId="26606"/>
          <ac:spMkLst>
            <pc:docMk/>
            <pc:sldMk cId="3356035332" sldId="257"/>
            <ac:spMk id="7" creationId="{52C0B2E1-0268-42EC-ABD3-94F81A05BCBD}"/>
          </ac:spMkLst>
        </pc:spChg>
        <pc:spChg chg="add del">
          <ac:chgData name="Shannon Lee" userId="670f5dc9-6980-419d-b69a-edbd62c2cf54" providerId="ADAL" clId="{A4E509CD-3566-4C7E-BEF9-973B0C6C6B80}" dt="2024-05-20T19:17:52.293" v="601" actId="26606"/>
          <ac:spMkLst>
            <pc:docMk/>
            <pc:sldMk cId="3356035332" sldId="257"/>
            <ac:spMk id="9" creationId="{7D2256B4-48EA-40FC-BBC0-AA1EE6E0080C}"/>
          </ac:spMkLst>
        </pc:spChg>
        <pc:spChg chg="add del">
          <ac:chgData name="Shannon Lee" userId="670f5dc9-6980-419d-b69a-edbd62c2cf54" providerId="ADAL" clId="{A4E509CD-3566-4C7E-BEF9-973B0C6C6B80}" dt="2024-05-20T19:17:52.293" v="601" actId="26606"/>
          <ac:spMkLst>
            <pc:docMk/>
            <pc:sldMk cId="3356035332" sldId="257"/>
            <ac:spMk id="13" creationId="{8C6E698C-8155-4B8B-BDC9-B7299772B509}"/>
          </ac:spMkLst>
        </pc:spChg>
        <pc:spChg chg="add del">
          <ac:chgData name="Shannon Lee" userId="670f5dc9-6980-419d-b69a-edbd62c2cf54" providerId="ADAL" clId="{A4E509CD-3566-4C7E-BEF9-973B0C6C6B80}" dt="2024-05-20T19:17:52.293" v="601" actId="26606"/>
          <ac:spMkLst>
            <pc:docMk/>
            <pc:sldMk cId="3356035332" sldId="257"/>
            <ac:spMk id="17" creationId="{8A549DE7-671D-4575-AF43-858FD99981CF}"/>
          </ac:spMkLst>
        </pc:spChg>
        <pc:spChg chg="add del">
          <ac:chgData name="Shannon Lee" userId="670f5dc9-6980-419d-b69a-edbd62c2cf54" providerId="ADAL" clId="{A4E509CD-3566-4C7E-BEF9-973B0C6C6B80}" dt="2024-05-20T19:17:52.293" v="601" actId="26606"/>
          <ac:spMkLst>
            <pc:docMk/>
            <pc:sldMk cId="3356035332" sldId="257"/>
            <ac:spMk id="19" creationId="{C22D9B36-9BE7-472B-8808-7E0D6810738F}"/>
          </ac:spMkLst>
        </pc:spChg>
        <pc:spChg chg="add del">
          <ac:chgData name="Shannon Lee" userId="670f5dc9-6980-419d-b69a-edbd62c2cf54" providerId="ADAL" clId="{A4E509CD-3566-4C7E-BEF9-973B0C6C6B80}" dt="2024-05-20T19:17:57.144" v="603" actId="26606"/>
          <ac:spMkLst>
            <pc:docMk/>
            <pc:sldMk cId="3356035332" sldId="257"/>
            <ac:spMk id="21" creationId="{52C0B2E1-0268-42EC-ABD3-94F81A05BCBD}"/>
          </ac:spMkLst>
        </pc:spChg>
        <pc:spChg chg="add del">
          <ac:chgData name="Shannon Lee" userId="670f5dc9-6980-419d-b69a-edbd62c2cf54" providerId="ADAL" clId="{A4E509CD-3566-4C7E-BEF9-973B0C6C6B80}" dt="2024-05-20T19:17:57.144" v="603" actId="26606"/>
          <ac:spMkLst>
            <pc:docMk/>
            <pc:sldMk cId="3356035332" sldId="257"/>
            <ac:spMk id="22" creationId="{7D2256B4-48EA-40FC-BBC0-AA1EE6E0080C}"/>
          </ac:spMkLst>
        </pc:spChg>
        <pc:spChg chg="add del">
          <ac:chgData name="Shannon Lee" userId="670f5dc9-6980-419d-b69a-edbd62c2cf54" providerId="ADAL" clId="{A4E509CD-3566-4C7E-BEF9-973B0C6C6B80}" dt="2024-05-20T19:17:57.144" v="603" actId="26606"/>
          <ac:spMkLst>
            <pc:docMk/>
            <pc:sldMk cId="3356035332" sldId="257"/>
            <ac:spMk id="24" creationId="{8C6E698C-8155-4B8B-BDC9-B7299772B509}"/>
          </ac:spMkLst>
        </pc:spChg>
        <pc:spChg chg="add del">
          <ac:chgData name="Shannon Lee" userId="670f5dc9-6980-419d-b69a-edbd62c2cf54" providerId="ADAL" clId="{A4E509CD-3566-4C7E-BEF9-973B0C6C6B80}" dt="2024-05-20T19:17:57.144" v="603" actId="26606"/>
          <ac:spMkLst>
            <pc:docMk/>
            <pc:sldMk cId="3356035332" sldId="257"/>
            <ac:spMk id="25" creationId="{0EEF5601-A8BC-411D-AA64-3E79320BA122}"/>
          </ac:spMkLst>
        </pc:spChg>
        <pc:spChg chg="add del">
          <ac:chgData name="Shannon Lee" userId="670f5dc9-6980-419d-b69a-edbd62c2cf54" providerId="ADAL" clId="{A4E509CD-3566-4C7E-BEF9-973B0C6C6B80}" dt="2024-05-20T19:17:57.144" v="603" actId="26606"/>
          <ac:spMkLst>
            <pc:docMk/>
            <pc:sldMk cId="3356035332" sldId="257"/>
            <ac:spMk id="26" creationId="{33209156-242F-4B26-8D07-CEB2B68A9F9A}"/>
          </ac:spMkLst>
        </pc:spChg>
        <pc:spChg chg="add del">
          <ac:chgData name="Shannon Lee" userId="670f5dc9-6980-419d-b69a-edbd62c2cf54" providerId="ADAL" clId="{A4E509CD-3566-4C7E-BEF9-973B0C6C6B80}" dt="2024-05-20T19:18:01.460" v="605" actId="26606"/>
          <ac:spMkLst>
            <pc:docMk/>
            <pc:sldMk cId="3356035332" sldId="257"/>
            <ac:spMk id="28" creationId="{EB8A1B5F-0801-4AFF-A489-335B6A851FF4}"/>
          </ac:spMkLst>
        </pc:spChg>
        <pc:spChg chg="add del">
          <ac:chgData name="Shannon Lee" userId="670f5dc9-6980-419d-b69a-edbd62c2cf54" providerId="ADAL" clId="{A4E509CD-3566-4C7E-BEF9-973B0C6C6B80}" dt="2024-05-20T19:18:01.460" v="605" actId="26606"/>
          <ac:spMkLst>
            <pc:docMk/>
            <pc:sldMk cId="3356035332" sldId="257"/>
            <ac:spMk id="29" creationId="{06201B52-6441-4DBA-BACE-2359775817CE}"/>
          </ac:spMkLst>
        </pc:spChg>
        <pc:spChg chg="add del">
          <ac:chgData name="Shannon Lee" userId="670f5dc9-6980-419d-b69a-edbd62c2cf54" providerId="ADAL" clId="{A4E509CD-3566-4C7E-BEF9-973B0C6C6B80}" dt="2024-05-20T19:18:01.460" v="605" actId="26606"/>
          <ac:spMkLst>
            <pc:docMk/>
            <pc:sldMk cId="3356035332" sldId="257"/>
            <ac:spMk id="31" creationId="{FBDCECDC-EEE3-4128-AA5E-82A8C08796E8}"/>
          </ac:spMkLst>
        </pc:spChg>
        <pc:spChg chg="add del">
          <ac:chgData name="Shannon Lee" userId="670f5dc9-6980-419d-b69a-edbd62c2cf54" providerId="ADAL" clId="{A4E509CD-3566-4C7E-BEF9-973B0C6C6B80}" dt="2024-05-20T19:18:01.460" v="605" actId="26606"/>
          <ac:spMkLst>
            <pc:docMk/>
            <pc:sldMk cId="3356035332" sldId="257"/>
            <ac:spMk id="32" creationId="{1F3985C0-E548-44D2-B30E-F3E42DADE133}"/>
          </ac:spMkLst>
        </pc:spChg>
        <pc:spChg chg="add del">
          <ac:chgData name="Shannon Lee" userId="670f5dc9-6980-419d-b69a-edbd62c2cf54" providerId="ADAL" clId="{A4E509CD-3566-4C7E-BEF9-973B0C6C6B80}" dt="2024-05-20T19:18:01.460" v="605" actId="26606"/>
          <ac:spMkLst>
            <pc:docMk/>
            <pc:sldMk cId="3356035332" sldId="257"/>
            <ac:spMk id="33" creationId="{4260EDE0-989C-4E16-AF94-F652294D828E}"/>
          </ac:spMkLst>
        </pc:spChg>
        <pc:spChg chg="add del">
          <ac:chgData name="Shannon Lee" userId="670f5dc9-6980-419d-b69a-edbd62c2cf54" providerId="ADAL" clId="{A4E509CD-3566-4C7E-BEF9-973B0C6C6B80}" dt="2024-05-20T19:18:12.062" v="607" actId="26606"/>
          <ac:spMkLst>
            <pc:docMk/>
            <pc:sldMk cId="3356035332" sldId="257"/>
            <ac:spMk id="35" creationId="{52C0B2E1-0268-42EC-ABD3-94F81A05BCBD}"/>
          </ac:spMkLst>
        </pc:spChg>
        <pc:spChg chg="add del">
          <ac:chgData name="Shannon Lee" userId="670f5dc9-6980-419d-b69a-edbd62c2cf54" providerId="ADAL" clId="{A4E509CD-3566-4C7E-BEF9-973B0C6C6B80}" dt="2024-05-20T19:18:12.062" v="607" actId="26606"/>
          <ac:spMkLst>
            <pc:docMk/>
            <pc:sldMk cId="3356035332" sldId="257"/>
            <ac:spMk id="36" creationId="{7D2256B4-48EA-40FC-BBC0-AA1EE6E0080C}"/>
          </ac:spMkLst>
        </pc:spChg>
        <pc:spChg chg="add del">
          <ac:chgData name="Shannon Lee" userId="670f5dc9-6980-419d-b69a-edbd62c2cf54" providerId="ADAL" clId="{A4E509CD-3566-4C7E-BEF9-973B0C6C6B80}" dt="2024-05-20T19:18:12.062" v="607" actId="26606"/>
          <ac:spMkLst>
            <pc:docMk/>
            <pc:sldMk cId="3356035332" sldId="257"/>
            <ac:spMk id="38" creationId="{F3B3B6C5-748F-437C-AE76-DB11FEA99E16}"/>
          </ac:spMkLst>
        </pc:spChg>
        <pc:spChg chg="add del">
          <ac:chgData name="Shannon Lee" userId="670f5dc9-6980-419d-b69a-edbd62c2cf54" providerId="ADAL" clId="{A4E509CD-3566-4C7E-BEF9-973B0C6C6B80}" dt="2024-05-20T19:18:12.062" v="607" actId="26606"/>
          <ac:spMkLst>
            <pc:docMk/>
            <pc:sldMk cId="3356035332" sldId="257"/>
            <ac:spMk id="39" creationId="{197CEB5D-9BB2-475C-BA8D-AC88BB8C976E}"/>
          </ac:spMkLst>
        </pc:spChg>
        <pc:spChg chg="add del">
          <ac:chgData name="Shannon Lee" userId="670f5dc9-6980-419d-b69a-edbd62c2cf54" providerId="ADAL" clId="{A4E509CD-3566-4C7E-BEF9-973B0C6C6B80}" dt="2024-05-20T19:18:44.760" v="610" actId="26606"/>
          <ac:spMkLst>
            <pc:docMk/>
            <pc:sldMk cId="3356035332" sldId="257"/>
            <ac:spMk id="42" creationId="{52C0B2E1-0268-42EC-ABD3-94F81A05BCBD}"/>
          </ac:spMkLst>
        </pc:spChg>
        <pc:spChg chg="add del">
          <ac:chgData name="Shannon Lee" userId="670f5dc9-6980-419d-b69a-edbd62c2cf54" providerId="ADAL" clId="{A4E509CD-3566-4C7E-BEF9-973B0C6C6B80}" dt="2024-05-20T19:18:44.760" v="610" actId="26606"/>
          <ac:spMkLst>
            <pc:docMk/>
            <pc:sldMk cId="3356035332" sldId="257"/>
            <ac:spMk id="43" creationId="{7D2256B4-48EA-40FC-BBC0-AA1EE6E0080C}"/>
          </ac:spMkLst>
        </pc:spChg>
        <pc:spChg chg="add del">
          <ac:chgData name="Shannon Lee" userId="670f5dc9-6980-419d-b69a-edbd62c2cf54" providerId="ADAL" clId="{A4E509CD-3566-4C7E-BEF9-973B0C6C6B80}" dt="2024-05-20T19:18:44.760" v="610" actId="26606"/>
          <ac:spMkLst>
            <pc:docMk/>
            <pc:sldMk cId="3356035332" sldId="257"/>
            <ac:spMk id="45" creationId="{88C4CF77-7AF8-4122-A7B0-041ABDF16B2B}"/>
          </ac:spMkLst>
        </pc:spChg>
        <pc:spChg chg="add del">
          <ac:chgData name="Shannon Lee" userId="670f5dc9-6980-419d-b69a-edbd62c2cf54" providerId="ADAL" clId="{A4E509CD-3566-4C7E-BEF9-973B0C6C6B80}" dt="2024-05-20T19:18:44.760" v="610" actId="26606"/>
          <ac:spMkLst>
            <pc:docMk/>
            <pc:sldMk cId="3356035332" sldId="257"/>
            <ac:spMk id="46" creationId="{D509D458-5758-41CE-89DE-485C1BBCD86D}"/>
          </ac:spMkLst>
        </pc:spChg>
        <pc:spChg chg="add del">
          <ac:chgData name="Shannon Lee" userId="670f5dc9-6980-419d-b69a-edbd62c2cf54" providerId="ADAL" clId="{A4E509CD-3566-4C7E-BEF9-973B0C6C6B80}" dt="2024-05-20T19:18:44.760" v="610" actId="26606"/>
          <ac:spMkLst>
            <pc:docMk/>
            <pc:sldMk cId="3356035332" sldId="257"/>
            <ac:spMk id="47" creationId="{1D38966F-378A-47DC-83CC-D5A783224D48}"/>
          </ac:spMkLst>
        </pc:spChg>
        <pc:spChg chg="add del">
          <ac:chgData name="Shannon Lee" userId="670f5dc9-6980-419d-b69a-edbd62c2cf54" providerId="ADAL" clId="{A4E509CD-3566-4C7E-BEF9-973B0C6C6B80}" dt="2024-05-20T19:33:17.528" v="613" actId="26606"/>
          <ac:spMkLst>
            <pc:docMk/>
            <pc:sldMk cId="3356035332" sldId="257"/>
            <ac:spMk id="49" creationId="{52C0B2E1-0268-42EC-ABD3-94F81A05BCBD}"/>
          </ac:spMkLst>
        </pc:spChg>
        <pc:spChg chg="add del">
          <ac:chgData name="Shannon Lee" userId="670f5dc9-6980-419d-b69a-edbd62c2cf54" providerId="ADAL" clId="{A4E509CD-3566-4C7E-BEF9-973B0C6C6B80}" dt="2024-05-20T19:33:17.528" v="613" actId="26606"/>
          <ac:spMkLst>
            <pc:docMk/>
            <pc:sldMk cId="3356035332" sldId="257"/>
            <ac:spMk id="50" creationId="{7D2256B4-48EA-40FC-BBC0-AA1EE6E0080C}"/>
          </ac:spMkLst>
        </pc:spChg>
        <pc:spChg chg="add del">
          <ac:chgData name="Shannon Lee" userId="670f5dc9-6980-419d-b69a-edbd62c2cf54" providerId="ADAL" clId="{A4E509CD-3566-4C7E-BEF9-973B0C6C6B80}" dt="2024-05-20T19:33:17.528" v="613" actId="26606"/>
          <ac:spMkLst>
            <pc:docMk/>
            <pc:sldMk cId="3356035332" sldId="257"/>
            <ac:spMk id="52" creationId="{8C6E698C-8155-4B8B-BDC9-B7299772B509}"/>
          </ac:spMkLst>
        </pc:spChg>
        <pc:spChg chg="add del">
          <ac:chgData name="Shannon Lee" userId="670f5dc9-6980-419d-b69a-edbd62c2cf54" providerId="ADAL" clId="{A4E509CD-3566-4C7E-BEF9-973B0C6C6B80}" dt="2024-05-20T19:33:17.528" v="613" actId="26606"/>
          <ac:spMkLst>
            <pc:docMk/>
            <pc:sldMk cId="3356035332" sldId="257"/>
            <ac:spMk id="54" creationId="{8A549DE7-671D-4575-AF43-858FD99981CF}"/>
          </ac:spMkLst>
        </pc:spChg>
        <pc:spChg chg="add del">
          <ac:chgData name="Shannon Lee" userId="670f5dc9-6980-419d-b69a-edbd62c2cf54" providerId="ADAL" clId="{A4E509CD-3566-4C7E-BEF9-973B0C6C6B80}" dt="2024-05-20T19:33:17.528" v="613" actId="26606"/>
          <ac:spMkLst>
            <pc:docMk/>
            <pc:sldMk cId="3356035332" sldId="257"/>
            <ac:spMk id="55" creationId="{C22D9B36-9BE7-472B-8808-7E0D6810738F}"/>
          </ac:spMkLst>
        </pc:spChg>
        <pc:cxnChg chg="add del">
          <ac:chgData name="Shannon Lee" userId="670f5dc9-6980-419d-b69a-edbd62c2cf54" providerId="ADAL" clId="{A4E509CD-3566-4C7E-BEF9-973B0C6C6B80}" dt="2024-05-20T19:17:52.293" v="601" actId="26606"/>
          <ac:cxnSpMkLst>
            <pc:docMk/>
            <pc:sldMk cId="3356035332" sldId="257"/>
            <ac:cxnSpMk id="11" creationId="{3D44BCCA-102D-4A9D-B1E4-2450CAF0B05E}"/>
          </ac:cxnSpMkLst>
        </pc:cxnChg>
        <pc:cxnChg chg="add del">
          <ac:chgData name="Shannon Lee" userId="670f5dc9-6980-419d-b69a-edbd62c2cf54" providerId="ADAL" clId="{A4E509CD-3566-4C7E-BEF9-973B0C6C6B80}" dt="2024-05-20T19:17:52.293" v="601" actId="26606"/>
          <ac:cxnSpMkLst>
            <pc:docMk/>
            <pc:sldMk cId="3356035332" sldId="257"/>
            <ac:cxnSpMk id="15" creationId="{09525C9A-1972-4836-BA7A-706C946EF4DA}"/>
          </ac:cxnSpMkLst>
        </pc:cxnChg>
        <pc:cxnChg chg="add del">
          <ac:chgData name="Shannon Lee" userId="670f5dc9-6980-419d-b69a-edbd62c2cf54" providerId="ADAL" clId="{A4E509CD-3566-4C7E-BEF9-973B0C6C6B80}" dt="2024-05-20T19:17:57.144" v="603" actId="26606"/>
          <ac:cxnSpMkLst>
            <pc:docMk/>
            <pc:sldMk cId="3356035332" sldId="257"/>
            <ac:cxnSpMk id="23" creationId="{3D44BCCA-102D-4A9D-B1E4-2450CAF0B05E}"/>
          </ac:cxnSpMkLst>
        </pc:cxnChg>
        <pc:cxnChg chg="add del">
          <ac:chgData name="Shannon Lee" userId="670f5dc9-6980-419d-b69a-edbd62c2cf54" providerId="ADAL" clId="{A4E509CD-3566-4C7E-BEF9-973B0C6C6B80}" dt="2024-05-20T19:18:01.460" v="605" actId="26606"/>
          <ac:cxnSpMkLst>
            <pc:docMk/>
            <pc:sldMk cId="3356035332" sldId="257"/>
            <ac:cxnSpMk id="30" creationId="{89DF3DBB-17DD-4058-A944-5578E18A031E}"/>
          </ac:cxnSpMkLst>
        </pc:cxnChg>
        <pc:cxnChg chg="add del">
          <ac:chgData name="Shannon Lee" userId="670f5dc9-6980-419d-b69a-edbd62c2cf54" providerId="ADAL" clId="{A4E509CD-3566-4C7E-BEF9-973B0C6C6B80}" dt="2024-05-20T19:18:12.062" v="607" actId="26606"/>
          <ac:cxnSpMkLst>
            <pc:docMk/>
            <pc:sldMk cId="3356035332" sldId="257"/>
            <ac:cxnSpMk id="37" creationId="{3D44BCCA-102D-4A9D-B1E4-2450CAF0B05E}"/>
          </ac:cxnSpMkLst>
        </pc:cxnChg>
        <pc:cxnChg chg="add del">
          <ac:chgData name="Shannon Lee" userId="670f5dc9-6980-419d-b69a-edbd62c2cf54" providerId="ADAL" clId="{A4E509CD-3566-4C7E-BEF9-973B0C6C6B80}" dt="2024-05-20T19:18:12.062" v="607" actId="26606"/>
          <ac:cxnSpMkLst>
            <pc:docMk/>
            <pc:sldMk cId="3356035332" sldId="257"/>
            <ac:cxnSpMk id="40" creationId="{BB14AD1F-ADD5-46E7-966F-4C0290232FF9}"/>
          </ac:cxnSpMkLst>
        </pc:cxnChg>
        <pc:cxnChg chg="add del">
          <ac:chgData name="Shannon Lee" userId="670f5dc9-6980-419d-b69a-edbd62c2cf54" providerId="ADAL" clId="{A4E509CD-3566-4C7E-BEF9-973B0C6C6B80}" dt="2024-05-20T19:18:44.760" v="610" actId="26606"/>
          <ac:cxnSpMkLst>
            <pc:docMk/>
            <pc:sldMk cId="3356035332" sldId="257"/>
            <ac:cxnSpMk id="44" creationId="{3D44BCCA-102D-4A9D-B1E4-2450CAF0B05E}"/>
          </ac:cxnSpMkLst>
        </pc:cxnChg>
        <pc:cxnChg chg="add del">
          <ac:chgData name="Shannon Lee" userId="670f5dc9-6980-419d-b69a-edbd62c2cf54" providerId="ADAL" clId="{A4E509CD-3566-4C7E-BEF9-973B0C6C6B80}" dt="2024-05-20T19:33:17.528" v="613" actId="26606"/>
          <ac:cxnSpMkLst>
            <pc:docMk/>
            <pc:sldMk cId="3356035332" sldId="257"/>
            <ac:cxnSpMk id="51" creationId="{3D44BCCA-102D-4A9D-B1E4-2450CAF0B05E}"/>
          </ac:cxnSpMkLst>
        </pc:cxnChg>
        <pc:cxnChg chg="add del">
          <ac:chgData name="Shannon Lee" userId="670f5dc9-6980-419d-b69a-edbd62c2cf54" providerId="ADAL" clId="{A4E509CD-3566-4C7E-BEF9-973B0C6C6B80}" dt="2024-05-20T19:33:17.528" v="613" actId="26606"/>
          <ac:cxnSpMkLst>
            <pc:docMk/>
            <pc:sldMk cId="3356035332" sldId="257"/>
            <ac:cxnSpMk id="53" creationId="{09525C9A-1972-4836-BA7A-706C946EF4DA}"/>
          </ac:cxnSpMkLst>
        </pc:cxnChg>
      </pc:sldChg>
      <pc:sldChg chg="addSp delSp modSp mod modNotesTx">
        <pc:chgData name="Shannon Lee" userId="670f5dc9-6980-419d-b69a-edbd62c2cf54" providerId="ADAL" clId="{A4E509CD-3566-4C7E-BEF9-973B0C6C6B80}" dt="2024-05-30T17:17:14.606" v="4866" actId="20577"/>
        <pc:sldMkLst>
          <pc:docMk/>
          <pc:sldMk cId="1577954223" sldId="258"/>
        </pc:sldMkLst>
        <pc:spChg chg="del mod">
          <ac:chgData name="Shannon Lee" userId="670f5dc9-6980-419d-b69a-edbd62c2cf54" providerId="ADAL" clId="{A4E509CD-3566-4C7E-BEF9-973B0C6C6B80}" dt="2024-05-20T20:08:40.810" v="809" actId="478"/>
          <ac:spMkLst>
            <pc:docMk/>
            <pc:sldMk cId="1577954223" sldId="258"/>
            <ac:spMk id="2" creationId="{414E97A2-90C7-F056-F539-C335A76381D6}"/>
          </ac:spMkLst>
        </pc:spChg>
        <pc:spChg chg="mod">
          <ac:chgData name="Shannon Lee" userId="670f5dc9-6980-419d-b69a-edbd62c2cf54" providerId="ADAL" clId="{A4E509CD-3566-4C7E-BEF9-973B0C6C6B80}" dt="2024-05-20T21:05:14.045" v="973" actId="20577"/>
          <ac:spMkLst>
            <pc:docMk/>
            <pc:sldMk cId="1577954223" sldId="258"/>
            <ac:spMk id="3" creationId="{AAEE0FB1-AE48-6C54-D278-21A78388D895}"/>
          </ac:spMkLst>
        </pc:spChg>
        <pc:spChg chg="add del mod">
          <ac:chgData name="Shannon Lee" userId="670f5dc9-6980-419d-b69a-edbd62c2cf54" providerId="ADAL" clId="{A4E509CD-3566-4C7E-BEF9-973B0C6C6B80}" dt="2024-05-20T20:08:43.977" v="810" actId="478"/>
          <ac:spMkLst>
            <pc:docMk/>
            <pc:sldMk cId="1577954223" sldId="258"/>
            <ac:spMk id="5" creationId="{E06B6FF7-C65E-6216-FE88-3BBA3DDB8CA0}"/>
          </ac:spMkLst>
        </pc:spChg>
        <pc:picChg chg="add mod">
          <ac:chgData name="Shannon Lee" userId="670f5dc9-6980-419d-b69a-edbd62c2cf54" providerId="ADAL" clId="{A4E509CD-3566-4C7E-BEF9-973B0C6C6B80}" dt="2024-05-20T20:10:42.343" v="818" actId="14100"/>
          <ac:picMkLst>
            <pc:docMk/>
            <pc:sldMk cId="1577954223" sldId="258"/>
            <ac:picMk id="7" creationId="{EA29841C-42DF-AA32-5302-EB230E3F5B08}"/>
          </ac:picMkLst>
        </pc:picChg>
      </pc:sldChg>
      <pc:sldChg chg="addSp delSp modSp mod modNotesTx">
        <pc:chgData name="Shannon Lee" userId="670f5dc9-6980-419d-b69a-edbd62c2cf54" providerId="ADAL" clId="{A4E509CD-3566-4C7E-BEF9-973B0C6C6B80}" dt="2024-05-30T17:07:41.972" v="4680" actId="20577"/>
        <pc:sldMkLst>
          <pc:docMk/>
          <pc:sldMk cId="3395500699" sldId="259"/>
        </pc:sldMkLst>
        <pc:spChg chg="mod">
          <ac:chgData name="Shannon Lee" userId="670f5dc9-6980-419d-b69a-edbd62c2cf54" providerId="ADAL" clId="{A4E509CD-3566-4C7E-BEF9-973B0C6C6B80}" dt="2024-05-29T14:54:40.066" v="1871" actId="27636"/>
          <ac:spMkLst>
            <pc:docMk/>
            <pc:sldMk cId="3395500699" sldId="259"/>
            <ac:spMk id="2" creationId="{C5CF426C-5A09-D2B3-2CEA-228F1CFEB166}"/>
          </ac:spMkLst>
        </pc:spChg>
        <pc:spChg chg="add del mod">
          <ac:chgData name="Shannon Lee" userId="670f5dc9-6980-419d-b69a-edbd62c2cf54" providerId="ADAL" clId="{A4E509CD-3566-4C7E-BEF9-973B0C6C6B80}" dt="2024-05-20T19:55:26.827" v="748" actId="478"/>
          <ac:spMkLst>
            <pc:docMk/>
            <pc:sldMk cId="3395500699" sldId="259"/>
            <ac:spMk id="3" creationId="{9BFA6FA9-C3D3-4CD6-132B-493C8737756B}"/>
          </ac:spMkLst>
        </pc:spChg>
        <pc:spChg chg="mod">
          <ac:chgData name="Shannon Lee" userId="670f5dc9-6980-419d-b69a-edbd62c2cf54" providerId="ADAL" clId="{A4E509CD-3566-4C7E-BEF9-973B0C6C6B80}" dt="2024-05-20T19:55:33.327" v="749" actId="14100"/>
          <ac:spMkLst>
            <pc:docMk/>
            <pc:sldMk cId="3395500699" sldId="259"/>
            <ac:spMk id="9" creationId="{30DD98B2-6458-D8BC-EA62-84FFAD8E0407}"/>
          </ac:spMkLst>
        </pc:spChg>
        <pc:grpChg chg="mod">
          <ac:chgData name="Shannon Lee" userId="670f5dc9-6980-419d-b69a-edbd62c2cf54" providerId="ADAL" clId="{A4E509CD-3566-4C7E-BEF9-973B0C6C6B80}" dt="2024-05-20T19:53:08.381" v="734" actId="338"/>
          <ac:grpSpMkLst>
            <pc:docMk/>
            <pc:sldMk cId="3395500699" sldId="259"/>
            <ac:grpSpMk id="1" creationId="{00000000-0000-0000-0000-000000000000}"/>
          </ac:grpSpMkLst>
        </pc:grpChg>
        <pc:grpChg chg="del mod">
          <ac:chgData name="Shannon Lee" userId="670f5dc9-6980-419d-b69a-edbd62c2cf54" providerId="ADAL" clId="{A4E509CD-3566-4C7E-BEF9-973B0C6C6B80}" dt="2024-05-29T14:40:56.733" v="1731" actId="478"/>
          <ac:grpSpMkLst>
            <pc:docMk/>
            <pc:sldMk cId="3395500699" sldId="259"/>
            <ac:grpSpMk id="8" creationId="{A8A90F9C-D3D3-A262-7031-7104F1A7C13A}"/>
          </ac:grpSpMkLst>
        </pc:grpChg>
        <pc:picChg chg="add mod">
          <ac:chgData name="Shannon Lee" userId="670f5dc9-6980-419d-b69a-edbd62c2cf54" providerId="ADAL" clId="{A4E509CD-3566-4C7E-BEF9-973B0C6C6B80}" dt="2024-05-29T21:05:01.902" v="4451" actId="14100"/>
          <ac:picMkLst>
            <pc:docMk/>
            <pc:sldMk cId="3395500699" sldId="259"/>
            <ac:picMk id="4" creationId="{6AF3C6DF-FA91-8538-7EC1-876DAAB8BD57}"/>
          </ac:picMkLst>
        </pc:picChg>
        <pc:picChg chg="add del">
          <ac:chgData name="Shannon Lee" userId="670f5dc9-6980-419d-b69a-edbd62c2cf54" providerId="ADAL" clId="{A4E509CD-3566-4C7E-BEF9-973B0C6C6B80}" dt="2024-05-20T19:52:45.310" v="732" actId="478"/>
          <ac:picMkLst>
            <pc:docMk/>
            <pc:sldMk cId="3395500699" sldId="259"/>
            <ac:picMk id="5" creationId="{F55EAD93-A77D-D07F-F626-37A91E5601C9}"/>
          </ac:picMkLst>
        </pc:picChg>
        <pc:picChg chg="add del mod">
          <ac:chgData name="Shannon Lee" userId="670f5dc9-6980-419d-b69a-edbd62c2cf54" providerId="ADAL" clId="{A4E509CD-3566-4C7E-BEF9-973B0C6C6B80}" dt="2024-05-20T19:53:08.381" v="734" actId="338"/>
          <ac:picMkLst>
            <pc:docMk/>
            <pc:sldMk cId="3395500699" sldId="259"/>
            <ac:picMk id="7" creationId="{C93BE78F-B019-695B-DF04-D48ED8E2AE4F}"/>
          </ac:picMkLst>
        </pc:picChg>
        <pc:picChg chg="mod">
          <ac:chgData name="Shannon Lee" userId="670f5dc9-6980-419d-b69a-edbd62c2cf54" providerId="ADAL" clId="{A4E509CD-3566-4C7E-BEF9-973B0C6C6B80}" dt="2024-05-20T19:55:33.327" v="749" actId="14100"/>
          <ac:picMkLst>
            <pc:docMk/>
            <pc:sldMk cId="3395500699" sldId="259"/>
            <ac:picMk id="1029" creationId="{85EAF325-2EBC-1117-3DBA-0F8EEC83EA9E}"/>
          </ac:picMkLst>
        </pc:picChg>
      </pc:sldChg>
      <pc:sldChg chg="addSp delSp modSp mod modNotesTx">
        <pc:chgData name="Shannon Lee" userId="670f5dc9-6980-419d-b69a-edbd62c2cf54" providerId="ADAL" clId="{A4E509CD-3566-4C7E-BEF9-973B0C6C6B80}" dt="2024-05-30T17:16:43.142" v="4863" actId="20577"/>
        <pc:sldMkLst>
          <pc:docMk/>
          <pc:sldMk cId="1917099341" sldId="260"/>
        </pc:sldMkLst>
        <pc:spChg chg="mod">
          <ac:chgData name="Shannon Lee" userId="670f5dc9-6980-419d-b69a-edbd62c2cf54" providerId="ADAL" clId="{A4E509CD-3566-4C7E-BEF9-973B0C6C6B80}" dt="2024-05-20T21:02:24.545" v="883" actId="20577"/>
          <ac:spMkLst>
            <pc:docMk/>
            <pc:sldMk cId="1917099341" sldId="260"/>
            <ac:spMk id="2" creationId="{C5CF426C-5A09-D2B3-2CEA-228F1CFEB166}"/>
          </ac:spMkLst>
        </pc:spChg>
        <pc:picChg chg="add mod">
          <ac:chgData name="Shannon Lee" userId="670f5dc9-6980-419d-b69a-edbd62c2cf54" providerId="ADAL" clId="{A4E509CD-3566-4C7E-BEF9-973B0C6C6B80}" dt="2024-05-29T21:04:04.719" v="4445" actId="14100"/>
          <ac:picMkLst>
            <pc:docMk/>
            <pc:sldMk cId="1917099341" sldId="260"/>
            <ac:picMk id="4" creationId="{FFC1A307-33A5-7FFC-7EC8-49130DEE95B0}"/>
          </ac:picMkLst>
        </pc:picChg>
        <pc:picChg chg="add del mod">
          <ac:chgData name="Shannon Lee" userId="670f5dc9-6980-419d-b69a-edbd62c2cf54" providerId="ADAL" clId="{A4E509CD-3566-4C7E-BEF9-973B0C6C6B80}" dt="2024-05-20T20:58:29.182" v="848" actId="478"/>
          <ac:picMkLst>
            <pc:docMk/>
            <pc:sldMk cId="1917099341" sldId="260"/>
            <ac:picMk id="2050" creationId="{CAC25998-58FC-41E0-0F80-FE3C4AA9EB5C}"/>
          </ac:picMkLst>
        </pc:picChg>
      </pc:sldChg>
      <pc:sldChg chg="addSp delSp modSp del mod modNotesTx">
        <pc:chgData name="Shannon Lee" userId="670f5dc9-6980-419d-b69a-edbd62c2cf54" providerId="ADAL" clId="{A4E509CD-3566-4C7E-BEF9-973B0C6C6B80}" dt="2024-05-30T17:15:49.788" v="4811" actId="2696"/>
        <pc:sldMkLst>
          <pc:docMk/>
          <pc:sldMk cId="2537531437" sldId="261"/>
        </pc:sldMkLst>
        <pc:spChg chg="mod">
          <ac:chgData name="Shannon Lee" userId="670f5dc9-6980-419d-b69a-edbd62c2cf54" providerId="ADAL" clId="{A4E509CD-3566-4C7E-BEF9-973B0C6C6B80}" dt="2024-05-29T20:01:34.869" v="3606" actId="1076"/>
          <ac:spMkLst>
            <pc:docMk/>
            <pc:sldMk cId="2537531437" sldId="261"/>
            <ac:spMk id="2" creationId="{28DA2A53-F264-1170-AA13-996AD2AAFF1F}"/>
          </ac:spMkLst>
        </pc:spChg>
        <pc:spChg chg="add del mod">
          <ac:chgData name="Shannon Lee" userId="670f5dc9-6980-419d-b69a-edbd62c2cf54" providerId="ADAL" clId="{A4E509CD-3566-4C7E-BEF9-973B0C6C6B80}" dt="2024-05-20T21:13:12.428" v="1129" actId="478"/>
          <ac:spMkLst>
            <pc:docMk/>
            <pc:sldMk cId="2537531437" sldId="261"/>
            <ac:spMk id="3" creationId="{5364EAAB-41A8-0CA3-3A9E-37B4B1038EAF}"/>
          </ac:spMkLst>
        </pc:spChg>
        <pc:picChg chg="add del mod">
          <ac:chgData name="Shannon Lee" userId="670f5dc9-6980-419d-b69a-edbd62c2cf54" providerId="ADAL" clId="{A4E509CD-3566-4C7E-BEF9-973B0C6C6B80}" dt="2024-05-29T21:04:50.490" v="4450" actId="14100"/>
          <ac:picMkLst>
            <pc:docMk/>
            <pc:sldMk cId="2537531437" sldId="261"/>
            <ac:picMk id="5" creationId="{F8403999-EAD9-2FB3-585E-4FC059D317CA}"/>
          </ac:picMkLst>
        </pc:picChg>
      </pc:sldChg>
      <pc:sldChg chg="addSp delSp modSp mod modNotesTx">
        <pc:chgData name="Shannon Lee" userId="670f5dc9-6980-419d-b69a-edbd62c2cf54" providerId="ADAL" clId="{A4E509CD-3566-4C7E-BEF9-973B0C6C6B80}" dt="2024-05-30T17:14:38.872" v="4807" actId="20577"/>
        <pc:sldMkLst>
          <pc:docMk/>
          <pc:sldMk cId="1412876417" sldId="262"/>
        </pc:sldMkLst>
        <pc:picChg chg="add del mod">
          <ac:chgData name="Shannon Lee" userId="670f5dc9-6980-419d-b69a-edbd62c2cf54" providerId="ADAL" clId="{A4E509CD-3566-4C7E-BEF9-973B0C6C6B80}" dt="2024-05-29T15:56:48.952" v="3201" actId="478"/>
          <ac:picMkLst>
            <pc:docMk/>
            <pc:sldMk cId="1412876417" sldId="262"/>
            <ac:picMk id="3" creationId="{973D3E57-32BF-38AA-AB9C-368882369984}"/>
          </ac:picMkLst>
        </pc:picChg>
        <pc:picChg chg="mod">
          <ac:chgData name="Shannon Lee" userId="670f5dc9-6980-419d-b69a-edbd62c2cf54" providerId="ADAL" clId="{A4E509CD-3566-4C7E-BEF9-973B0C6C6B80}" dt="2024-05-20T16:23:15.929" v="3" actId="692"/>
          <ac:picMkLst>
            <pc:docMk/>
            <pc:sldMk cId="1412876417" sldId="262"/>
            <ac:picMk id="5" creationId="{93C3B0BE-EC88-831B-5C44-4637B6EEF947}"/>
          </ac:picMkLst>
        </pc:picChg>
      </pc:sldChg>
      <pc:sldChg chg="addSp delSp modSp add mod ord modNotesTx">
        <pc:chgData name="Shannon Lee" userId="670f5dc9-6980-419d-b69a-edbd62c2cf54" providerId="ADAL" clId="{A4E509CD-3566-4C7E-BEF9-973B0C6C6B80}" dt="2024-05-30T18:12:39.024" v="4899" actId="1076"/>
        <pc:sldMkLst>
          <pc:docMk/>
          <pc:sldMk cId="3580510679" sldId="263"/>
        </pc:sldMkLst>
        <pc:spChg chg="add del mod">
          <ac:chgData name="Shannon Lee" userId="670f5dc9-6980-419d-b69a-edbd62c2cf54" providerId="ADAL" clId="{A4E509CD-3566-4C7E-BEF9-973B0C6C6B80}" dt="2024-05-30T18:12:39.024" v="4899" actId="1076"/>
          <ac:spMkLst>
            <pc:docMk/>
            <pc:sldMk cId="3580510679" sldId="263"/>
            <ac:spMk id="2" creationId="{28DA2A53-F264-1170-AA13-996AD2AAFF1F}"/>
          </ac:spMkLst>
        </pc:spChg>
        <pc:spChg chg="add del mod">
          <ac:chgData name="Shannon Lee" userId="670f5dc9-6980-419d-b69a-edbd62c2cf54" providerId="ADAL" clId="{A4E509CD-3566-4C7E-BEF9-973B0C6C6B80}" dt="2024-05-30T17:19:17.126" v="4894" actId="478"/>
          <ac:spMkLst>
            <pc:docMk/>
            <pc:sldMk cId="3580510679" sldId="263"/>
            <ac:spMk id="3" creationId="{7013F497-5AD2-E745-ABEA-5F0F5C4686CA}"/>
          </ac:spMkLst>
        </pc:spChg>
        <pc:spChg chg="add del mod">
          <ac:chgData name="Shannon Lee" userId="670f5dc9-6980-419d-b69a-edbd62c2cf54" providerId="ADAL" clId="{A4E509CD-3566-4C7E-BEF9-973B0C6C6B80}" dt="2024-05-30T18:12:39.024" v="4899" actId="1076"/>
          <ac:spMkLst>
            <pc:docMk/>
            <pc:sldMk cId="3580510679" sldId="263"/>
            <ac:spMk id="4" creationId="{668E70B7-3D69-F83F-83A2-2CB8BECD7521}"/>
          </ac:spMkLst>
        </pc:spChg>
        <pc:spChg chg="add mod">
          <ac:chgData name="Shannon Lee" userId="670f5dc9-6980-419d-b69a-edbd62c2cf54" providerId="ADAL" clId="{A4E509CD-3566-4C7E-BEF9-973B0C6C6B80}" dt="2024-05-30T18:12:34.150" v="4897" actId="478"/>
          <ac:spMkLst>
            <pc:docMk/>
            <pc:sldMk cId="3580510679" sldId="263"/>
            <ac:spMk id="5" creationId="{B4B10347-EDB3-CE11-8413-7F32482187EC}"/>
          </ac:spMkLst>
        </pc:spChg>
      </pc:sldChg>
      <pc:sldChg chg="add ord modNotesTx">
        <pc:chgData name="Shannon Lee" userId="670f5dc9-6980-419d-b69a-edbd62c2cf54" providerId="ADAL" clId="{A4E509CD-3566-4C7E-BEF9-973B0C6C6B80}" dt="2024-05-20T16:26:55.860" v="266" actId="20577"/>
        <pc:sldMkLst>
          <pc:docMk/>
          <pc:sldMk cId="3071611270" sldId="264"/>
        </pc:sldMkLst>
      </pc:sldChg>
      <pc:sldChg chg="add del ord">
        <pc:chgData name="Shannon Lee" userId="670f5dc9-6980-419d-b69a-edbd62c2cf54" providerId="ADAL" clId="{A4E509CD-3566-4C7E-BEF9-973B0C6C6B80}" dt="2024-05-20T16:26:41.263" v="242" actId="47"/>
        <pc:sldMkLst>
          <pc:docMk/>
          <pc:sldMk cId="3166044963" sldId="264"/>
        </pc:sldMkLst>
      </pc:sldChg>
      <pc:sldChg chg="modSp mod">
        <pc:chgData name="Shannon Lee" userId="670f5dc9-6980-419d-b69a-edbd62c2cf54" providerId="ADAL" clId="{A4E509CD-3566-4C7E-BEF9-973B0C6C6B80}" dt="2024-05-20T18:04:30.480" v="392" actId="27636"/>
        <pc:sldMkLst>
          <pc:docMk/>
          <pc:sldMk cId="3080812242" sldId="265"/>
        </pc:sldMkLst>
        <pc:spChg chg="mod">
          <ac:chgData name="Shannon Lee" userId="670f5dc9-6980-419d-b69a-edbd62c2cf54" providerId="ADAL" clId="{A4E509CD-3566-4C7E-BEF9-973B0C6C6B80}" dt="2024-05-20T18:04:30.480" v="392" actId="27636"/>
          <ac:spMkLst>
            <pc:docMk/>
            <pc:sldMk cId="3080812242" sldId="265"/>
            <ac:spMk id="2" creationId="{28DA2A53-F264-1170-AA13-996AD2AAFF1F}"/>
          </ac:spMkLst>
        </pc:spChg>
      </pc:sldChg>
      <pc:sldChg chg="addSp modSp add mod">
        <pc:chgData name="Shannon Lee" userId="670f5dc9-6980-419d-b69a-edbd62c2cf54" providerId="ADAL" clId="{A4E509CD-3566-4C7E-BEF9-973B0C6C6B80}" dt="2024-05-20T20:14:47.360" v="837"/>
        <pc:sldMkLst>
          <pc:docMk/>
          <pc:sldMk cId="4091224042" sldId="266"/>
        </pc:sldMkLst>
        <pc:spChg chg="mod">
          <ac:chgData name="Shannon Lee" userId="670f5dc9-6980-419d-b69a-edbd62c2cf54" providerId="ADAL" clId="{A4E509CD-3566-4C7E-BEF9-973B0C6C6B80}" dt="2024-05-20T16:45:06.810" v="364" actId="20577"/>
          <ac:spMkLst>
            <pc:docMk/>
            <pc:sldMk cId="4091224042" sldId="266"/>
            <ac:spMk id="2" creationId="{28DA2A53-F264-1170-AA13-996AD2AAFF1F}"/>
          </ac:spMkLst>
        </pc:spChg>
        <pc:spChg chg="add mod">
          <ac:chgData name="Shannon Lee" userId="670f5dc9-6980-419d-b69a-edbd62c2cf54" providerId="ADAL" clId="{A4E509CD-3566-4C7E-BEF9-973B0C6C6B80}" dt="2024-05-20T20:14:47.360" v="837"/>
          <ac:spMkLst>
            <pc:docMk/>
            <pc:sldMk cId="4091224042" sldId="266"/>
            <ac:spMk id="3" creationId="{6E25FB17-36F3-01D2-E745-30D95544F2A0}"/>
          </ac:spMkLst>
        </pc:spChg>
      </pc:sldChg>
      <pc:sldChg chg="modSp add del mod ord">
        <pc:chgData name="Shannon Lee" userId="670f5dc9-6980-419d-b69a-edbd62c2cf54" providerId="ADAL" clId="{A4E509CD-3566-4C7E-BEF9-973B0C6C6B80}" dt="2024-05-20T19:16:17.485" v="594" actId="2696"/>
        <pc:sldMkLst>
          <pc:docMk/>
          <pc:sldMk cId="3339747379" sldId="267"/>
        </pc:sldMkLst>
        <pc:spChg chg="mod">
          <ac:chgData name="Shannon Lee" userId="670f5dc9-6980-419d-b69a-edbd62c2cf54" providerId="ADAL" clId="{A4E509CD-3566-4C7E-BEF9-973B0C6C6B80}" dt="2024-05-20T19:10:20.060" v="522" actId="20577"/>
          <ac:spMkLst>
            <pc:docMk/>
            <pc:sldMk cId="3339747379" sldId="267"/>
            <ac:spMk id="2" creationId="{C5CF426C-5A09-D2B3-2CEA-228F1CFEB166}"/>
          </ac:spMkLst>
        </pc:spChg>
      </pc:sldChg>
      <pc:sldChg chg="addSp delSp modSp new mod ord modNotesTx">
        <pc:chgData name="Shannon Lee" userId="670f5dc9-6980-419d-b69a-edbd62c2cf54" providerId="ADAL" clId="{A4E509CD-3566-4C7E-BEF9-973B0C6C6B80}" dt="2024-05-30T17:06:29.755" v="4644" actId="20577"/>
        <pc:sldMkLst>
          <pc:docMk/>
          <pc:sldMk cId="523886020" sldId="268"/>
        </pc:sldMkLst>
        <pc:spChg chg="del mod">
          <ac:chgData name="Shannon Lee" userId="670f5dc9-6980-419d-b69a-edbd62c2cf54" providerId="ADAL" clId="{A4E509CD-3566-4C7E-BEF9-973B0C6C6B80}" dt="2024-05-20T19:38:42.097" v="638" actId="478"/>
          <ac:spMkLst>
            <pc:docMk/>
            <pc:sldMk cId="523886020" sldId="268"/>
            <ac:spMk id="2" creationId="{014FF9E2-B513-2637-5B9E-BBC366813EDC}"/>
          </ac:spMkLst>
        </pc:spChg>
        <pc:spChg chg="del">
          <ac:chgData name="Shannon Lee" userId="670f5dc9-6980-419d-b69a-edbd62c2cf54" providerId="ADAL" clId="{A4E509CD-3566-4C7E-BEF9-973B0C6C6B80}" dt="2024-05-20T18:46:13.663" v="453" actId="478"/>
          <ac:spMkLst>
            <pc:docMk/>
            <pc:sldMk cId="523886020" sldId="268"/>
            <ac:spMk id="3" creationId="{00AB58C4-D38E-2F1E-C2C3-1EC1336B54C9}"/>
          </ac:spMkLst>
        </pc:spChg>
        <pc:spChg chg="add mod">
          <ac:chgData name="Shannon Lee" userId="670f5dc9-6980-419d-b69a-edbd62c2cf54" providerId="ADAL" clId="{A4E509CD-3566-4C7E-BEF9-973B0C6C6B80}" dt="2024-05-29T21:02:08.169" v="4420" actId="1076"/>
          <ac:spMkLst>
            <pc:docMk/>
            <pc:sldMk cId="523886020" sldId="268"/>
            <ac:spMk id="6" creationId="{CD9D2E8B-2FE2-DC99-5672-359A4DA77B16}"/>
          </ac:spMkLst>
        </pc:spChg>
        <pc:spChg chg="add del mod">
          <ac:chgData name="Shannon Lee" userId="670f5dc9-6980-419d-b69a-edbd62c2cf54" providerId="ADAL" clId="{A4E509CD-3566-4C7E-BEF9-973B0C6C6B80}" dt="2024-05-20T19:49:02.892" v="686" actId="21"/>
          <ac:spMkLst>
            <pc:docMk/>
            <pc:sldMk cId="523886020" sldId="268"/>
            <ac:spMk id="7" creationId="{6A6D6D31-4897-08CC-8597-5E6B1C666B8B}"/>
          </ac:spMkLst>
        </pc:spChg>
        <pc:picChg chg="add mod">
          <ac:chgData name="Shannon Lee" userId="670f5dc9-6980-419d-b69a-edbd62c2cf54" providerId="ADAL" clId="{A4E509CD-3566-4C7E-BEF9-973B0C6C6B80}" dt="2024-05-29T21:02:04.052" v="4419" actId="14100"/>
          <ac:picMkLst>
            <pc:docMk/>
            <pc:sldMk cId="523886020" sldId="268"/>
            <ac:picMk id="5" creationId="{18373333-FE4B-AAB9-0EAE-00C008FF17CA}"/>
          </ac:picMkLst>
        </pc:picChg>
      </pc:sldChg>
      <pc:sldChg chg="addSp delSp modSp new del mod ord modClrScheme chgLayout">
        <pc:chgData name="Shannon Lee" userId="670f5dc9-6980-419d-b69a-edbd62c2cf54" providerId="ADAL" clId="{A4E509CD-3566-4C7E-BEF9-973B0C6C6B80}" dt="2024-05-20T19:50:29.313" v="730" actId="2696"/>
        <pc:sldMkLst>
          <pc:docMk/>
          <pc:sldMk cId="2305239100" sldId="269"/>
        </pc:sldMkLst>
        <pc:spChg chg="add del">
          <ac:chgData name="Shannon Lee" userId="670f5dc9-6980-419d-b69a-edbd62c2cf54" providerId="ADAL" clId="{A4E509CD-3566-4C7E-BEF9-973B0C6C6B80}" dt="2024-05-20T19:14:48.553" v="556" actId="700"/>
          <ac:spMkLst>
            <pc:docMk/>
            <pc:sldMk cId="2305239100" sldId="269"/>
            <ac:spMk id="2" creationId="{22555D81-1C09-B362-4E01-9AA3909F5CEF}"/>
          </ac:spMkLst>
        </pc:spChg>
        <pc:spChg chg="del">
          <ac:chgData name="Shannon Lee" userId="670f5dc9-6980-419d-b69a-edbd62c2cf54" providerId="ADAL" clId="{A4E509CD-3566-4C7E-BEF9-973B0C6C6B80}" dt="2024-05-20T19:10:38.124" v="526" actId="478"/>
          <ac:spMkLst>
            <pc:docMk/>
            <pc:sldMk cId="2305239100" sldId="269"/>
            <ac:spMk id="3" creationId="{4ABAF2EA-2D03-E826-5F88-06615F5AC181}"/>
          </ac:spMkLst>
        </pc:spChg>
        <pc:spChg chg="add del mod">
          <ac:chgData name="Shannon Lee" userId="670f5dc9-6980-419d-b69a-edbd62c2cf54" providerId="ADAL" clId="{A4E509CD-3566-4C7E-BEF9-973B0C6C6B80}" dt="2024-05-20T19:14:29.743" v="554" actId="700"/>
          <ac:spMkLst>
            <pc:docMk/>
            <pc:sldMk cId="2305239100" sldId="269"/>
            <ac:spMk id="4" creationId="{60067A70-E1B9-32C6-AFDC-718F421652F5}"/>
          </ac:spMkLst>
        </pc:spChg>
        <pc:spChg chg="add del mod">
          <ac:chgData name="Shannon Lee" userId="670f5dc9-6980-419d-b69a-edbd62c2cf54" providerId="ADAL" clId="{A4E509CD-3566-4C7E-BEF9-973B0C6C6B80}" dt="2024-05-20T19:14:29.743" v="554" actId="700"/>
          <ac:spMkLst>
            <pc:docMk/>
            <pc:sldMk cId="2305239100" sldId="269"/>
            <ac:spMk id="5" creationId="{FEC089F0-DD7E-BBC5-992F-10A19A201429}"/>
          </ac:spMkLst>
        </pc:spChg>
        <pc:spChg chg="add mod">
          <ac:chgData name="Shannon Lee" userId="670f5dc9-6980-419d-b69a-edbd62c2cf54" providerId="ADAL" clId="{A4E509CD-3566-4C7E-BEF9-973B0C6C6B80}" dt="2024-05-20T19:15:48.101" v="593" actId="1076"/>
          <ac:spMkLst>
            <pc:docMk/>
            <pc:sldMk cId="2305239100" sldId="269"/>
            <ac:spMk id="6" creationId="{3B8CC963-CEEA-E7EC-CEDF-668DF7F33119}"/>
          </ac:spMkLst>
        </pc:spChg>
        <pc:spChg chg="add mod">
          <ac:chgData name="Shannon Lee" userId="670f5dc9-6980-419d-b69a-edbd62c2cf54" providerId="ADAL" clId="{A4E509CD-3566-4C7E-BEF9-973B0C6C6B80}" dt="2024-05-20T19:49:40.349" v="689" actId="14100"/>
          <ac:spMkLst>
            <pc:docMk/>
            <pc:sldMk cId="2305239100" sldId="269"/>
            <ac:spMk id="7" creationId="{E3F7E02E-4B12-3F7A-1B71-2F4D913D506F}"/>
          </ac:spMkLst>
        </pc:spChg>
      </pc:sldChg>
      <pc:sldChg chg="addSp modSp new del mod">
        <pc:chgData name="Shannon Lee" userId="670f5dc9-6980-419d-b69a-edbd62c2cf54" providerId="ADAL" clId="{A4E509CD-3566-4C7E-BEF9-973B0C6C6B80}" dt="2024-05-20T19:43:04.389" v="679" actId="2696"/>
        <pc:sldMkLst>
          <pc:docMk/>
          <pc:sldMk cId="1290203461" sldId="270"/>
        </pc:sldMkLst>
        <pc:spChg chg="add mod">
          <ac:chgData name="Shannon Lee" userId="670f5dc9-6980-419d-b69a-edbd62c2cf54" providerId="ADAL" clId="{A4E509CD-3566-4C7E-BEF9-973B0C6C6B80}" dt="2024-05-20T19:35:53.532" v="637" actId="20577"/>
          <ac:spMkLst>
            <pc:docMk/>
            <pc:sldMk cId="1290203461" sldId="270"/>
            <ac:spMk id="2" creationId="{A7DC1C39-916C-72C3-AAD9-65D029A5611A}"/>
          </ac:spMkLst>
        </pc:spChg>
      </pc:sldChg>
      <pc:sldChg chg="addSp delSp modSp add mod ord modNotesTx">
        <pc:chgData name="Shannon Lee" userId="670f5dc9-6980-419d-b69a-edbd62c2cf54" providerId="ADAL" clId="{A4E509CD-3566-4C7E-BEF9-973B0C6C6B80}" dt="2024-05-30T17:05:35.978" v="4591" actId="20577"/>
        <pc:sldMkLst>
          <pc:docMk/>
          <pc:sldMk cId="1877983947" sldId="270"/>
        </pc:sldMkLst>
        <pc:spChg chg="mod">
          <ac:chgData name="Shannon Lee" userId="670f5dc9-6980-419d-b69a-edbd62c2cf54" providerId="ADAL" clId="{A4E509CD-3566-4C7E-BEF9-973B0C6C6B80}" dt="2024-05-23T17:58:04.551" v="1190" actId="20577"/>
          <ac:spMkLst>
            <pc:docMk/>
            <pc:sldMk cId="1877983947" sldId="270"/>
            <ac:spMk id="2" creationId="{C5CF426C-5A09-D2B3-2CEA-228F1CFEB166}"/>
          </ac:spMkLst>
        </pc:spChg>
        <pc:spChg chg="del">
          <ac:chgData name="Shannon Lee" userId="670f5dc9-6980-419d-b69a-edbd62c2cf54" providerId="ADAL" clId="{A4E509CD-3566-4C7E-BEF9-973B0C6C6B80}" dt="2024-05-20T20:15:53.260" v="838" actId="478"/>
          <ac:spMkLst>
            <pc:docMk/>
            <pc:sldMk cId="1877983947" sldId="270"/>
            <ac:spMk id="3" creationId="{9BFA6FA9-C3D3-4CD6-132B-493C8737756B}"/>
          </ac:spMkLst>
        </pc:spChg>
        <pc:picChg chg="add del mod">
          <ac:chgData name="Shannon Lee" userId="670f5dc9-6980-419d-b69a-edbd62c2cf54" providerId="ADAL" clId="{A4E509CD-3566-4C7E-BEF9-973B0C6C6B80}" dt="2024-05-20T20:16:01.743" v="839" actId="478"/>
          <ac:picMkLst>
            <pc:docMk/>
            <pc:sldMk cId="1877983947" sldId="270"/>
            <ac:picMk id="5" creationId="{7C598F11-FDC7-A261-3A01-93D0B61FD64B}"/>
          </ac:picMkLst>
        </pc:picChg>
        <pc:picChg chg="add mod modCrop">
          <ac:chgData name="Shannon Lee" userId="670f5dc9-6980-419d-b69a-edbd62c2cf54" providerId="ADAL" clId="{A4E509CD-3566-4C7E-BEF9-973B0C6C6B80}" dt="2024-05-20T20:36:19.560" v="847" actId="14100"/>
          <ac:picMkLst>
            <pc:docMk/>
            <pc:sldMk cId="1877983947" sldId="270"/>
            <ac:picMk id="7" creationId="{C9EEB60A-3A49-B53E-A5A4-EE7E60FBCA41}"/>
          </ac:picMkLst>
        </pc:picChg>
      </pc:sldChg>
      <pc:sldChg chg="addSp delSp modSp new mod ord setBg setClrOvrMap modNotesTx">
        <pc:chgData name="Shannon Lee" userId="670f5dc9-6980-419d-b69a-edbd62c2cf54" providerId="ADAL" clId="{A4E509CD-3566-4C7E-BEF9-973B0C6C6B80}" dt="2024-05-30T17:18:00.705" v="4893" actId="20577"/>
        <pc:sldMkLst>
          <pc:docMk/>
          <pc:sldMk cId="717666741" sldId="271"/>
        </pc:sldMkLst>
        <pc:spChg chg="del mod">
          <ac:chgData name="Shannon Lee" userId="670f5dc9-6980-419d-b69a-edbd62c2cf54" providerId="ADAL" clId="{A4E509CD-3566-4C7E-BEF9-973B0C6C6B80}" dt="2024-05-29T15:16:31.149" v="3169" actId="478"/>
          <ac:spMkLst>
            <pc:docMk/>
            <pc:sldMk cId="717666741" sldId="271"/>
            <ac:spMk id="2" creationId="{B18CE1BB-AE98-0E3C-AF1B-6469D0C6C948}"/>
          </ac:spMkLst>
        </pc:spChg>
        <pc:spChg chg="del">
          <ac:chgData name="Shannon Lee" userId="670f5dc9-6980-419d-b69a-edbd62c2cf54" providerId="ADAL" clId="{A4E509CD-3566-4C7E-BEF9-973B0C6C6B80}" dt="2024-05-29T15:15:03.654" v="3166" actId="478"/>
          <ac:spMkLst>
            <pc:docMk/>
            <pc:sldMk cId="717666741" sldId="271"/>
            <ac:spMk id="3" creationId="{E5754657-000C-1F7A-CD09-68CD86AA2496}"/>
          </ac:spMkLst>
        </pc:spChg>
        <pc:spChg chg="add del mod">
          <ac:chgData name="Shannon Lee" userId="670f5dc9-6980-419d-b69a-edbd62c2cf54" providerId="ADAL" clId="{A4E509CD-3566-4C7E-BEF9-973B0C6C6B80}" dt="2024-05-29T15:18:12.077" v="3179"/>
          <ac:spMkLst>
            <pc:docMk/>
            <pc:sldMk cId="717666741" sldId="271"/>
            <ac:spMk id="6" creationId="{E4E408D1-E0E7-8125-3453-BAF648E53FB8}"/>
          </ac:spMkLst>
        </pc:spChg>
        <pc:spChg chg="add ord">
          <ac:chgData name="Shannon Lee" userId="670f5dc9-6980-419d-b69a-edbd62c2cf54" providerId="ADAL" clId="{A4E509CD-3566-4C7E-BEF9-973B0C6C6B80}" dt="2024-05-29T15:57:42.069" v="3207" actId="26606"/>
          <ac:spMkLst>
            <pc:docMk/>
            <pc:sldMk cId="717666741" sldId="271"/>
            <ac:spMk id="11" creationId="{7585EEE7-6109-B679-9022-58D5541096E7}"/>
          </ac:spMkLst>
        </pc:spChg>
        <pc:spChg chg="add mod">
          <ac:chgData name="Shannon Lee" userId="670f5dc9-6980-419d-b69a-edbd62c2cf54" providerId="ADAL" clId="{A4E509CD-3566-4C7E-BEF9-973B0C6C6B80}" dt="2024-05-29T15:28:58.598" v="3197"/>
          <ac:spMkLst>
            <pc:docMk/>
            <pc:sldMk cId="717666741" sldId="271"/>
            <ac:spMk id="12" creationId="{9FE31CC9-5132-E5AE-E8E5-C660C5C61E76}"/>
          </ac:spMkLst>
        </pc:spChg>
        <pc:spChg chg="add del">
          <ac:chgData name="Shannon Lee" userId="670f5dc9-6980-419d-b69a-edbd62c2cf54" providerId="ADAL" clId="{A4E509CD-3566-4C7E-BEF9-973B0C6C6B80}" dt="2024-05-29T15:57:15.902" v="3205" actId="26606"/>
          <ac:spMkLst>
            <pc:docMk/>
            <pc:sldMk cId="717666741" sldId="271"/>
            <ac:spMk id="25" creationId="{2C444748-5A8D-4B53-89FE-42B455DFA2D1}"/>
          </ac:spMkLst>
        </pc:spChg>
        <pc:spChg chg="add del">
          <ac:chgData name="Shannon Lee" userId="670f5dc9-6980-419d-b69a-edbd62c2cf54" providerId="ADAL" clId="{A4E509CD-3566-4C7E-BEF9-973B0C6C6B80}" dt="2024-05-29T15:57:15.902" v="3205" actId="26606"/>
          <ac:spMkLst>
            <pc:docMk/>
            <pc:sldMk cId="717666741" sldId="271"/>
            <ac:spMk id="26" creationId="{E1750109-3B91-4506-B997-0CD8E35A1488}"/>
          </ac:spMkLst>
        </pc:spChg>
        <pc:spChg chg="add del">
          <ac:chgData name="Shannon Lee" userId="670f5dc9-6980-419d-b69a-edbd62c2cf54" providerId="ADAL" clId="{A4E509CD-3566-4C7E-BEF9-973B0C6C6B80}" dt="2024-05-29T15:57:15.902" v="3205" actId="26606"/>
          <ac:spMkLst>
            <pc:docMk/>
            <pc:sldMk cId="717666741" sldId="271"/>
            <ac:spMk id="27" creationId="{14044C96-7CFD-44DB-A579-D77B0D37C681}"/>
          </ac:spMkLst>
        </pc:spChg>
        <pc:spChg chg="add del">
          <ac:chgData name="Shannon Lee" userId="670f5dc9-6980-419d-b69a-edbd62c2cf54" providerId="ADAL" clId="{A4E509CD-3566-4C7E-BEF9-973B0C6C6B80}" dt="2024-05-29T15:57:15.902" v="3205" actId="26606"/>
          <ac:spMkLst>
            <pc:docMk/>
            <pc:sldMk cId="717666741" sldId="271"/>
            <ac:spMk id="28" creationId="{E72D8D1B-59F6-4FF3-8547-9BBB6129F2FA}"/>
          </ac:spMkLst>
        </pc:spChg>
        <pc:spChg chg="add del">
          <ac:chgData name="Shannon Lee" userId="670f5dc9-6980-419d-b69a-edbd62c2cf54" providerId="ADAL" clId="{A4E509CD-3566-4C7E-BEF9-973B0C6C6B80}" dt="2024-05-29T15:57:15.902" v="3205" actId="26606"/>
          <ac:spMkLst>
            <pc:docMk/>
            <pc:sldMk cId="717666741" sldId="271"/>
            <ac:spMk id="29" creationId="{8FC8C21F-9484-4A71-ABFA-6C10682FAC3E}"/>
          </ac:spMkLst>
        </pc:spChg>
        <pc:spChg chg="add del">
          <ac:chgData name="Shannon Lee" userId="670f5dc9-6980-419d-b69a-edbd62c2cf54" providerId="ADAL" clId="{A4E509CD-3566-4C7E-BEF9-973B0C6C6B80}" dt="2024-05-29T15:57:42.069" v="3207" actId="26606"/>
          <ac:spMkLst>
            <pc:docMk/>
            <pc:sldMk cId="717666741" sldId="271"/>
            <ac:spMk id="31" creationId="{12E8CD4E-6381-4807-AA5B-CE0024A8BE19}"/>
          </ac:spMkLst>
        </pc:spChg>
        <pc:spChg chg="add del">
          <ac:chgData name="Shannon Lee" userId="670f5dc9-6980-419d-b69a-edbd62c2cf54" providerId="ADAL" clId="{A4E509CD-3566-4C7E-BEF9-973B0C6C6B80}" dt="2024-05-29T15:57:42.069" v="3207" actId="26606"/>
          <ac:spMkLst>
            <pc:docMk/>
            <pc:sldMk cId="717666741" sldId="271"/>
            <ac:spMk id="32" creationId="{D28445F8-F032-43C9-8D0F-A5155F525283}"/>
          </ac:spMkLst>
        </pc:spChg>
        <pc:spChg chg="add del">
          <ac:chgData name="Shannon Lee" userId="670f5dc9-6980-419d-b69a-edbd62c2cf54" providerId="ADAL" clId="{A4E509CD-3566-4C7E-BEF9-973B0C6C6B80}" dt="2024-05-29T15:57:42.069" v="3207" actId="26606"/>
          <ac:spMkLst>
            <pc:docMk/>
            <pc:sldMk cId="717666741" sldId="271"/>
            <ac:spMk id="33" creationId="{36A325B5-56A3-425A-B9A3-0CEB7CA1BBF6}"/>
          </ac:spMkLst>
        </pc:spChg>
        <pc:spChg chg="add del">
          <ac:chgData name="Shannon Lee" userId="670f5dc9-6980-419d-b69a-edbd62c2cf54" providerId="ADAL" clId="{A4E509CD-3566-4C7E-BEF9-973B0C6C6B80}" dt="2024-05-29T15:57:42.069" v="3207" actId="26606"/>
          <ac:spMkLst>
            <pc:docMk/>
            <pc:sldMk cId="717666741" sldId="271"/>
            <ac:spMk id="34" creationId="{B80DE958-9D45-4CAD-BF1F-FA2ED970B7F6}"/>
          </ac:spMkLst>
        </pc:spChg>
        <pc:spChg chg="add del">
          <ac:chgData name="Shannon Lee" userId="670f5dc9-6980-419d-b69a-edbd62c2cf54" providerId="ADAL" clId="{A4E509CD-3566-4C7E-BEF9-973B0C6C6B80}" dt="2024-05-29T15:57:42.069" v="3207" actId="26606"/>
          <ac:spMkLst>
            <pc:docMk/>
            <pc:sldMk cId="717666741" sldId="271"/>
            <ac:spMk id="35" creationId="{BB93B4BF-AD35-4E52-8131-161C5FB9CDD7}"/>
          </ac:spMkLst>
        </pc:spChg>
        <pc:spChg chg="add del">
          <ac:chgData name="Shannon Lee" userId="670f5dc9-6980-419d-b69a-edbd62c2cf54" providerId="ADAL" clId="{A4E509CD-3566-4C7E-BEF9-973B0C6C6B80}" dt="2024-05-29T15:58:23.450" v="3209" actId="26606"/>
          <ac:spMkLst>
            <pc:docMk/>
            <pc:sldMk cId="717666741" sldId="271"/>
            <ac:spMk id="37" creationId="{A06622B5-0D3E-459F-977C-302B9D9989E1}"/>
          </ac:spMkLst>
        </pc:spChg>
        <pc:spChg chg="add del">
          <ac:chgData name="Shannon Lee" userId="670f5dc9-6980-419d-b69a-edbd62c2cf54" providerId="ADAL" clId="{A4E509CD-3566-4C7E-BEF9-973B0C6C6B80}" dt="2024-05-29T15:58:23.450" v="3209" actId="26606"/>
          <ac:spMkLst>
            <pc:docMk/>
            <pc:sldMk cId="717666741" sldId="271"/>
            <ac:spMk id="38" creationId="{A8C57116-FF6E-4139-8821-B2C87DACD77F}"/>
          </ac:spMkLst>
        </pc:spChg>
        <pc:spChg chg="add del">
          <ac:chgData name="Shannon Lee" userId="670f5dc9-6980-419d-b69a-edbd62c2cf54" providerId="ADAL" clId="{A4E509CD-3566-4C7E-BEF9-973B0C6C6B80}" dt="2024-05-29T15:58:23.450" v="3209" actId="26606"/>
          <ac:spMkLst>
            <pc:docMk/>
            <pc:sldMk cId="717666741" sldId="271"/>
            <ac:spMk id="39" creationId="{B22EB6A2-EE25-4D0A-B8F7-560339BF7EF6}"/>
          </ac:spMkLst>
        </pc:spChg>
        <pc:spChg chg="add del">
          <ac:chgData name="Shannon Lee" userId="670f5dc9-6980-419d-b69a-edbd62c2cf54" providerId="ADAL" clId="{A4E509CD-3566-4C7E-BEF9-973B0C6C6B80}" dt="2024-05-29T15:58:23.450" v="3209" actId="26606"/>
          <ac:spMkLst>
            <pc:docMk/>
            <pc:sldMk cId="717666741" sldId="271"/>
            <ac:spMk id="40" creationId="{D2C3104C-4206-4F13-AC1B-BD1A0833E721}"/>
          </ac:spMkLst>
        </pc:spChg>
        <pc:spChg chg="add del">
          <ac:chgData name="Shannon Lee" userId="670f5dc9-6980-419d-b69a-edbd62c2cf54" providerId="ADAL" clId="{A4E509CD-3566-4C7E-BEF9-973B0C6C6B80}" dt="2024-05-29T15:58:23.450" v="3209" actId="26606"/>
          <ac:spMkLst>
            <pc:docMk/>
            <pc:sldMk cId="717666741" sldId="271"/>
            <ac:spMk id="41" creationId="{E075FF7B-260C-401F-825B-033879C5EB45}"/>
          </ac:spMkLst>
        </pc:spChg>
        <pc:spChg chg="add del">
          <ac:chgData name="Shannon Lee" userId="670f5dc9-6980-419d-b69a-edbd62c2cf54" providerId="ADAL" clId="{A4E509CD-3566-4C7E-BEF9-973B0C6C6B80}" dt="2024-05-29T15:58:23.450" v="3209" actId="26606"/>
          <ac:spMkLst>
            <pc:docMk/>
            <pc:sldMk cId="717666741" sldId="271"/>
            <ac:spMk id="42" creationId="{1D5037CA-A2EE-4AB1-869B-76219B61EBF6}"/>
          </ac:spMkLst>
        </pc:spChg>
        <pc:spChg chg="add del">
          <ac:chgData name="Shannon Lee" userId="670f5dc9-6980-419d-b69a-edbd62c2cf54" providerId="ADAL" clId="{A4E509CD-3566-4C7E-BEF9-973B0C6C6B80}" dt="2024-05-29T15:58:23.450" v="3209" actId="26606"/>
          <ac:spMkLst>
            <pc:docMk/>
            <pc:sldMk cId="717666741" sldId="271"/>
            <ac:spMk id="43" creationId="{03EE06E7-68E3-478C-8B9B-551876F1B7C2}"/>
          </ac:spMkLst>
        </pc:spChg>
        <pc:spChg chg="add del">
          <ac:chgData name="Shannon Lee" userId="670f5dc9-6980-419d-b69a-edbd62c2cf54" providerId="ADAL" clId="{A4E509CD-3566-4C7E-BEF9-973B0C6C6B80}" dt="2024-05-29T15:58:23.450" v="3209" actId="26606"/>
          <ac:spMkLst>
            <pc:docMk/>
            <pc:sldMk cId="717666741" sldId="271"/>
            <ac:spMk id="44" creationId="{34533210-0571-49A3-9F72-A917C934BC05}"/>
          </ac:spMkLst>
        </pc:spChg>
        <pc:spChg chg="add del">
          <ac:chgData name="Shannon Lee" userId="670f5dc9-6980-419d-b69a-edbd62c2cf54" providerId="ADAL" clId="{A4E509CD-3566-4C7E-BEF9-973B0C6C6B80}" dt="2024-05-29T15:59:30.654" v="3218" actId="26606"/>
          <ac:spMkLst>
            <pc:docMk/>
            <pc:sldMk cId="717666741" sldId="271"/>
            <ac:spMk id="46" creationId="{417CDA24-35F8-4540-8C52-3096D6D94949}"/>
          </ac:spMkLst>
        </pc:spChg>
        <pc:spChg chg="add del">
          <ac:chgData name="Shannon Lee" userId="670f5dc9-6980-419d-b69a-edbd62c2cf54" providerId="ADAL" clId="{A4E509CD-3566-4C7E-BEF9-973B0C6C6B80}" dt="2024-05-29T15:59:30.654" v="3218" actId="26606"/>
          <ac:spMkLst>
            <pc:docMk/>
            <pc:sldMk cId="717666741" sldId="271"/>
            <ac:spMk id="47" creationId="{8658BFE0-4E65-4174-9C75-687C94E88273}"/>
          </ac:spMkLst>
        </pc:spChg>
        <pc:spChg chg="add del">
          <ac:chgData name="Shannon Lee" userId="670f5dc9-6980-419d-b69a-edbd62c2cf54" providerId="ADAL" clId="{A4E509CD-3566-4C7E-BEF9-973B0C6C6B80}" dt="2024-05-29T15:59:30.654" v="3218" actId="26606"/>
          <ac:spMkLst>
            <pc:docMk/>
            <pc:sldMk cId="717666741" sldId="271"/>
            <ac:spMk id="48" creationId="{FA75DFED-A0C1-4A83-BE1D-0271C1826EF6}"/>
          </ac:spMkLst>
        </pc:spChg>
        <pc:spChg chg="add">
          <ac:chgData name="Shannon Lee" userId="670f5dc9-6980-419d-b69a-edbd62c2cf54" providerId="ADAL" clId="{A4E509CD-3566-4C7E-BEF9-973B0C6C6B80}" dt="2024-05-29T15:59:30.654" v="3218" actId="26606"/>
          <ac:spMkLst>
            <pc:docMk/>
            <pc:sldMk cId="717666741" sldId="271"/>
            <ac:spMk id="67" creationId="{6F79B0DD-2C63-4EE5-804F-B8E391FC1E45}"/>
          </ac:spMkLst>
        </pc:spChg>
        <pc:spChg chg="add">
          <ac:chgData name="Shannon Lee" userId="670f5dc9-6980-419d-b69a-edbd62c2cf54" providerId="ADAL" clId="{A4E509CD-3566-4C7E-BEF9-973B0C6C6B80}" dt="2024-05-29T15:59:30.654" v="3218" actId="26606"/>
          <ac:spMkLst>
            <pc:docMk/>
            <pc:sldMk cId="717666741" sldId="271"/>
            <ac:spMk id="68" creationId="{627DB8AB-CD55-4C8F-9043-52652B89231A}"/>
          </ac:spMkLst>
        </pc:spChg>
        <pc:spChg chg="add">
          <ac:chgData name="Shannon Lee" userId="670f5dc9-6980-419d-b69a-edbd62c2cf54" providerId="ADAL" clId="{A4E509CD-3566-4C7E-BEF9-973B0C6C6B80}" dt="2024-05-29T15:59:30.654" v="3218" actId="26606"/>
          <ac:spMkLst>
            <pc:docMk/>
            <pc:sldMk cId="717666741" sldId="271"/>
            <ac:spMk id="69" creationId="{53059C5A-91CB-4024-9B4E-20082E25C70B}"/>
          </ac:spMkLst>
        </pc:spChg>
        <pc:spChg chg="add">
          <ac:chgData name="Shannon Lee" userId="670f5dc9-6980-419d-b69a-edbd62c2cf54" providerId="ADAL" clId="{A4E509CD-3566-4C7E-BEF9-973B0C6C6B80}" dt="2024-05-29T15:59:30.654" v="3218" actId="26606"/>
          <ac:spMkLst>
            <pc:docMk/>
            <pc:sldMk cId="717666741" sldId="271"/>
            <ac:spMk id="70" creationId="{184884BF-A898-4EFF-9504-E13EBE3FF62E}"/>
          </ac:spMkLst>
        </pc:spChg>
        <pc:spChg chg="add">
          <ac:chgData name="Shannon Lee" userId="670f5dc9-6980-419d-b69a-edbd62c2cf54" providerId="ADAL" clId="{A4E509CD-3566-4C7E-BEF9-973B0C6C6B80}" dt="2024-05-29T15:59:30.654" v="3218" actId="26606"/>
          <ac:spMkLst>
            <pc:docMk/>
            <pc:sldMk cId="717666741" sldId="271"/>
            <ac:spMk id="71" creationId="{7B32D337-FDA6-4468-ADB1-7038E5FC0BA9}"/>
          </ac:spMkLst>
        </pc:spChg>
        <pc:picChg chg="add mod ord">
          <ac:chgData name="Shannon Lee" userId="670f5dc9-6980-419d-b69a-edbd62c2cf54" providerId="ADAL" clId="{A4E509CD-3566-4C7E-BEF9-973B0C6C6B80}" dt="2024-05-29T15:59:30.654" v="3218" actId="26606"/>
          <ac:picMkLst>
            <pc:docMk/>
            <pc:sldMk cId="717666741" sldId="271"/>
            <ac:picMk id="4" creationId="{DFD7D3E3-C208-E5AC-6FBF-1BD620D75F8A}"/>
          </ac:picMkLst>
        </pc:picChg>
        <pc:picChg chg="add mod ord">
          <ac:chgData name="Shannon Lee" userId="670f5dc9-6980-419d-b69a-edbd62c2cf54" providerId="ADAL" clId="{A4E509CD-3566-4C7E-BEF9-973B0C6C6B80}" dt="2024-05-29T15:59:30.654" v="3218" actId="26606"/>
          <ac:picMkLst>
            <pc:docMk/>
            <pc:sldMk cId="717666741" sldId="271"/>
            <ac:picMk id="5" creationId="{AB37255B-8225-6CFB-874C-D92FB1914BEA}"/>
          </ac:picMkLst>
        </pc:picChg>
        <pc:picChg chg="add del mod">
          <ac:chgData name="Shannon Lee" userId="670f5dc9-6980-419d-b69a-edbd62c2cf54" providerId="ADAL" clId="{A4E509CD-3566-4C7E-BEF9-973B0C6C6B80}" dt="2024-05-29T15:18:12.077" v="3177" actId="478"/>
          <ac:picMkLst>
            <pc:docMk/>
            <pc:sldMk cId="717666741" sldId="271"/>
            <ac:picMk id="8" creationId="{343E5FB7-5AF8-4714-F16D-12725AFF9B17}"/>
          </ac:picMkLst>
        </pc:picChg>
        <pc:picChg chg="add mod ord">
          <ac:chgData name="Shannon Lee" userId="670f5dc9-6980-419d-b69a-edbd62c2cf54" providerId="ADAL" clId="{A4E509CD-3566-4C7E-BEF9-973B0C6C6B80}" dt="2024-05-29T15:59:30.654" v="3218" actId="26606"/>
          <ac:picMkLst>
            <pc:docMk/>
            <pc:sldMk cId="717666741" sldId="271"/>
            <ac:picMk id="10" creationId="{81C75773-3E87-9FC8-424E-7A9BCE63AA03}"/>
          </ac:picMkLst>
        </pc:picChg>
        <pc:picChg chg="add mod ord modCrop">
          <ac:chgData name="Shannon Lee" userId="670f5dc9-6980-419d-b69a-edbd62c2cf54" providerId="ADAL" clId="{A4E509CD-3566-4C7E-BEF9-973B0C6C6B80}" dt="2024-05-29T15:59:30.654" v="3218" actId="26606"/>
          <ac:picMkLst>
            <pc:docMk/>
            <pc:sldMk cId="717666741" sldId="271"/>
            <ac:picMk id="14" creationId="{691ECA94-4818-F5B5-DE3B-B2CAB78BCCD8}"/>
          </ac:picMkLst>
        </pc:picChg>
        <pc:cxnChg chg="add del">
          <ac:chgData name="Shannon Lee" userId="670f5dc9-6980-419d-b69a-edbd62c2cf54" providerId="ADAL" clId="{A4E509CD-3566-4C7E-BEF9-973B0C6C6B80}" dt="2024-05-29T15:57:06.324" v="3203" actId="26606"/>
          <ac:cxnSpMkLst>
            <pc:docMk/>
            <pc:sldMk cId="717666741" sldId="271"/>
            <ac:cxnSpMk id="19" creationId="{50DA1EB8-87CF-4588-A1FD-4756F9A28F6B}"/>
          </ac:cxnSpMkLst>
        </pc:cxnChg>
        <pc:cxnChg chg="add del">
          <ac:chgData name="Shannon Lee" userId="670f5dc9-6980-419d-b69a-edbd62c2cf54" providerId="ADAL" clId="{A4E509CD-3566-4C7E-BEF9-973B0C6C6B80}" dt="2024-05-29T15:57:06.324" v="3203" actId="26606"/>
          <ac:cxnSpMkLst>
            <pc:docMk/>
            <pc:sldMk cId="717666741" sldId="271"/>
            <ac:cxnSpMk id="21" creationId="{D7A4E378-EA57-47B9-B1EB-58B998F6CFFB}"/>
          </ac:cxnSpMkLst>
        </pc:cxnChg>
        <pc:cxnChg chg="add del">
          <ac:chgData name="Shannon Lee" userId="670f5dc9-6980-419d-b69a-edbd62c2cf54" providerId="ADAL" clId="{A4E509CD-3566-4C7E-BEF9-973B0C6C6B80}" dt="2024-05-29T15:57:06.324" v="3203" actId="26606"/>
          <ac:cxnSpMkLst>
            <pc:docMk/>
            <pc:sldMk cId="717666741" sldId="271"/>
            <ac:cxnSpMk id="23" creationId="{D2B31ED6-76F0-425A-9A41-C947AEF9C145}"/>
          </ac:cxnSpMkLst>
        </pc:cxnChg>
        <pc:cxnChg chg="add del">
          <ac:chgData name="Shannon Lee" userId="670f5dc9-6980-419d-b69a-edbd62c2cf54" providerId="ADAL" clId="{A4E509CD-3566-4C7E-BEF9-973B0C6C6B80}" dt="2024-05-29T15:59:12.655" v="3213" actId="26606"/>
          <ac:cxnSpMkLst>
            <pc:docMk/>
            <pc:sldMk cId="717666741" sldId="271"/>
            <ac:cxnSpMk id="53" creationId="{91B6081D-D3E8-4209-B85B-EB1C655A6272}"/>
          </ac:cxnSpMkLst>
        </pc:cxnChg>
        <pc:cxnChg chg="add del">
          <ac:chgData name="Shannon Lee" userId="670f5dc9-6980-419d-b69a-edbd62c2cf54" providerId="ADAL" clId="{A4E509CD-3566-4C7E-BEF9-973B0C6C6B80}" dt="2024-05-29T15:59:12.655" v="3213" actId="26606"/>
          <ac:cxnSpMkLst>
            <pc:docMk/>
            <pc:sldMk cId="717666741" sldId="271"/>
            <ac:cxnSpMk id="55" creationId="{28CA55E4-1295-45C8-BA05-5A9E705B749A}"/>
          </ac:cxnSpMkLst>
        </pc:cxnChg>
        <pc:cxnChg chg="add del">
          <ac:chgData name="Shannon Lee" userId="670f5dc9-6980-419d-b69a-edbd62c2cf54" providerId="ADAL" clId="{A4E509CD-3566-4C7E-BEF9-973B0C6C6B80}" dt="2024-05-29T15:59:12.655" v="3213" actId="26606"/>
          <ac:cxnSpMkLst>
            <pc:docMk/>
            <pc:sldMk cId="717666741" sldId="271"/>
            <ac:cxnSpMk id="57" creationId="{08C5794E-A9A1-4A23-AF68-C79A7822334C}"/>
          </ac:cxnSpMkLst>
        </pc:cxnChg>
        <pc:cxnChg chg="add del">
          <ac:chgData name="Shannon Lee" userId="670f5dc9-6980-419d-b69a-edbd62c2cf54" providerId="ADAL" clId="{A4E509CD-3566-4C7E-BEF9-973B0C6C6B80}" dt="2024-05-29T15:59:15.947" v="3215" actId="26606"/>
          <ac:cxnSpMkLst>
            <pc:docMk/>
            <pc:sldMk cId="717666741" sldId="271"/>
            <ac:cxnSpMk id="59" creationId="{50DA1EB8-87CF-4588-A1FD-4756F9A28F6B}"/>
          </ac:cxnSpMkLst>
        </pc:cxnChg>
        <pc:cxnChg chg="add del">
          <ac:chgData name="Shannon Lee" userId="670f5dc9-6980-419d-b69a-edbd62c2cf54" providerId="ADAL" clId="{A4E509CD-3566-4C7E-BEF9-973B0C6C6B80}" dt="2024-05-29T15:59:15.947" v="3215" actId="26606"/>
          <ac:cxnSpMkLst>
            <pc:docMk/>
            <pc:sldMk cId="717666741" sldId="271"/>
            <ac:cxnSpMk id="60" creationId="{D7A4E378-EA57-47B9-B1EB-58B998F6CFFB}"/>
          </ac:cxnSpMkLst>
        </pc:cxnChg>
        <pc:cxnChg chg="add del">
          <ac:chgData name="Shannon Lee" userId="670f5dc9-6980-419d-b69a-edbd62c2cf54" providerId="ADAL" clId="{A4E509CD-3566-4C7E-BEF9-973B0C6C6B80}" dt="2024-05-29T15:59:15.947" v="3215" actId="26606"/>
          <ac:cxnSpMkLst>
            <pc:docMk/>
            <pc:sldMk cId="717666741" sldId="271"/>
            <ac:cxnSpMk id="61" creationId="{D2B31ED6-76F0-425A-9A41-C947AEF9C145}"/>
          </ac:cxnSpMkLst>
        </pc:cxnChg>
        <pc:cxnChg chg="add del">
          <ac:chgData name="Shannon Lee" userId="670f5dc9-6980-419d-b69a-edbd62c2cf54" providerId="ADAL" clId="{A4E509CD-3566-4C7E-BEF9-973B0C6C6B80}" dt="2024-05-29T15:59:30.654" v="3217" actId="26606"/>
          <ac:cxnSpMkLst>
            <pc:docMk/>
            <pc:sldMk cId="717666741" sldId="271"/>
            <ac:cxnSpMk id="63" creationId="{91B6081D-D3E8-4209-B85B-EB1C655A6272}"/>
          </ac:cxnSpMkLst>
        </pc:cxnChg>
        <pc:cxnChg chg="add del">
          <ac:chgData name="Shannon Lee" userId="670f5dc9-6980-419d-b69a-edbd62c2cf54" providerId="ADAL" clId="{A4E509CD-3566-4C7E-BEF9-973B0C6C6B80}" dt="2024-05-29T15:59:30.654" v="3217" actId="26606"/>
          <ac:cxnSpMkLst>
            <pc:docMk/>
            <pc:sldMk cId="717666741" sldId="271"/>
            <ac:cxnSpMk id="64" creationId="{28CA55E4-1295-45C8-BA05-5A9E705B749A}"/>
          </ac:cxnSpMkLst>
        </pc:cxnChg>
        <pc:cxnChg chg="add del">
          <ac:chgData name="Shannon Lee" userId="670f5dc9-6980-419d-b69a-edbd62c2cf54" providerId="ADAL" clId="{A4E509CD-3566-4C7E-BEF9-973B0C6C6B80}" dt="2024-05-29T15:59:30.654" v="3217" actId="26606"/>
          <ac:cxnSpMkLst>
            <pc:docMk/>
            <pc:sldMk cId="717666741" sldId="271"/>
            <ac:cxnSpMk id="65" creationId="{08C5794E-A9A1-4A23-AF68-C79A7822334C}"/>
          </ac:cxnSpMkLst>
        </pc:cxnChg>
      </pc:sldChg>
      <pc:sldChg chg="add del">
        <pc:chgData name="Shannon Lee" userId="670f5dc9-6980-419d-b69a-edbd62c2cf54" providerId="ADAL" clId="{A4E509CD-3566-4C7E-BEF9-973B0C6C6B80}" dt="2024-05-20T21:13:47.345" v="1132" actId="47"/>
        <pc:sldMkLst>
          <pc:docMk/>
          <pc:sldMk cId="2429790157" sldId="271"/>
        </pc:sldMkLst>
      </pc:sldChg>
      <pc:sldChg chg="del">
        <pc:chgData name="Shannon Lee" userId="670f5dc9-6980-419d-b69a-edbd62c2cf54" providerId="ADAL" clId="{A4E509CD-3566-4C7E-BEF9-973B0C6C6B80}" dt="2024-05-29T15:14:32.696" v="3163" actId="2696"/>
        <pc:sldMkLst>
          <pc:docMk/>
          <pc:sldMk cId="2705109343" sldId="271"/>
        </pc:sldMkLst>
      </pc:sldChg>
      <pc:sldChg chg="del">
        <pc:chgData name="Shannon Lee" userId="670f5dc9-6980-419d-b69a-edbd62c2cf54" providerId="ADAL" clId="{A4E509CD-3566-4C7E-BEF9-973B0C6C6B80}" dt="2024-05-29T15:14:49.916" v="3164" actId="47"/>
        <pc:sldMkLst>
          <pc:docMk/>
          <pc:sldMk cId="3427582261" sldId="271"/>
        </pc:sldMkLst>
      </pc:sldChg>
      <pc:sldChg chg="new del">
        <pc:chgData name="Shannon Lee" userId="670f5dc9-6980-419d-b69a-edbd62c2cf54" providerId="ADAL" clId="{A4E509CD-3566-4C7E-BEF9-973B0C6C6B80}" dt="2024-05-29T20:13:40.008" v="3670" actId="2696"/>
        <pc:sldMkLst>
          <pc:docMk/>
          <pc:sldMk cId="4050346796" sldId="272"/>
        </pc:sldMkLst>
      </pc:sldChg>
      <pc:sldChg chg="addSp delSp modSp new mod modNotesTx">
        <pc:chgData name="Shannon Lee" userId="670f5dc9-6980-419d-b69a-edbd62c2cf54" providerId="ADAL" clId="{A4E509CD-3566-4C7E-BEF9-973B0C6C6B80}" dt="2024-05-30T17:12:24.522" v="4786" actId="20577"/>
        <pc:sldMkLst>
          <pc:docMk/>
          <pc:sldMk cId="947993779" sldId="273"/>
        </pc:sldMkLst>
        <pc:spChg chg="del">
          <ac:chgData name="Shannon Lee" userId="670f5dc9-6980-419d-b69a-edbd62c2cf54" providerId="ADAL" clId="{A4E509CD-3566-4C7E-BEF9-973B0C6C6B80}" dt="2024-05-29T20:14:16.102" v="3674" actId="478"/>
          <ac:spMkLst>
            <pc:docMk/>
            <pc:sldMk cId="947993779" sldId="273"/>
            <ac:spMk id="2" creationId="{6A6BE557-5C4F-EF72-D2AB-F806FB004D00}"/>
          </ac:spMkLst>
        </pc:spChg>
        <pc:spChg chg="add del mod">
          <ac:chgData name="Shannon Lee" userId="670f5dc9-6980-419d-b69a-edbd62c2cf54" providerId="ADAL" clId="{A4E509CD-3566-4C7E-BEF9-973B0C6C6B80}" dt="2024-05-29T20:15:07.861" v="3681"/>
          <ac:spMkLst>
            <pc:docMk/>
            <pc:sldMk cId="947993779" sldId="273"/>
            <ac:spMk id="5" creationId="{F2B0E63F-675F-00FE-373A-07AF61CF738F}"/>
          </ac:spMkLst>
        </pc:spChg>
        <pc:spChg chg="add mod">
          <ac:chgData name="Shannon Lee" userId="670f5dc9-6980-419d-b69a-edbd62c2cf54" providerId="ADAL" clId="{A4E509CD-3566-4C7E-BEF9-973B0C6C6B80}" dt="2024-05-29T20:17:18.783" v="3736" actId="14100"/>
          <ac:spMkLst>
            <pc:docMk/>
            <pc:sldMk cId="947993779" sldId="273"/>
            <ac:spMk id="6" creationId="{904651D8-B965-6FAF-1EE8-D90127EF6381}"/>
          </ac:spMkLst>
        </pc:spChg>
        <pc:spChg chg="add mod">
          <ac:chgData name="Shannon Lee" userId="670f5dc9-6980-419d-b69a-edbd62c2cf54" providerId="ADAL" clId="{A4E509CD-3566-4C7E-BEF9-973B0C6C6B80}" dt="2024-05-29T20:17:18.783" v="3736" actId="14100"/>
          <ac:spMkLst>
            <pc:docMk/>
            <pc:sldMk cId="947993779" sldId="273"/>
            <ac:spMk id="7" creationId="{BD85D6EB-A85E-ED89-F2F2-958D7D92D7D2}"/>
          </ac:spMkLst>
        </pc:spChg>
        <pc:spChg chg="add mod">
          <ac:chgData name="Shannon Lee" userId="670f5dc9-6980-419d-b69a-edbd62c2cf54" providerId="ADAL" clId="{A4E509CD-3566-4C7E-BEF9-973B0C6C6B80}" dt="2024-05-29T20:17:25.218" v="3737" actId="1038"/>
          <ac:spMkLst>
            <pc:docMk/>
            <pc:sldMk cId="947993779" sldId="273"/>
            <ac:spMk id="8" creationId="{D888E8D8-2B09-3CB0-2A70-BF2C04D77566}"/>
          </ac:spMkLst>
        </pc:spChg>
        <pc:spChg chg="add mod">
          <ac:chgData name="Shannon Lee" userId="670f5dc9-6980-419d-b69a-edbd62c2cf54" providerId="ADAL" clId="{A4E509CD-3566-4C7E-BEF9-973B0C6C6B80}" dt="2024-05-29T20:19:22.594" v="3826" actId="403"/>
          <ac:spMkLst>
            <pc:docMk/>
            <pc:sldMk cId="947993779" sldId="273"/>
            <ac:spMk id="9" creationId="{35710BC9-3917-4D1E-6E28-CEADE0E4C793}"/>
          </ac:spMkLst>
        </pc:spChg>
        <pc:spChg chg="add mod">
          <ac:chgData name="Shannon Lee" userId="670f5dc9-6980-419d-b69a-edbd62c2cf54" providerId="ADAL" clId="{A4E509CD-3566-4C7E-BEF9-973B0C6C6B80}" dt="2024-05-29T20:20:21.469" v="3995" actId="14100"/>
          <ac:spMkLst>
            <pc:docMk/>
            <pc:sldMk cId="947993779" sldId="273"/>
            <ac:spMk id="10" creationId="{F5576F8A-750E-BA97-E098-C4290EB3CA12}"/>
          </ac:spMkLst>
        </pc:spChg>
        <pc:spChg chg="add mod">
          <ac:chgData name="Shannon Lee" userId="670f5dc9-6980-419d-b69a-edbd62c2cf54" providerId="ADAL" clId="{A4E509CD-3566-4C7E-BEF9-973B0C6C6B80}" dt="2024-05-29T20:23:46.035" v="4081" actId="1076"/>
          <ac:spMkLst>
            <pc:docMk/>
            <pc:sldMk cId="947993779" sldId="273"/>
            <ac:spMk id="11" creationId="{E4C8FED9-C45D-A34C-99D4-D4B1DED44C65}"/>
          </ac:spMkLst>
        </pc:spChg>
        <pc:picChg chg="add del mod">
          <ac:chgData name="Shannon Lee" userId="670f5dc9-6980-419d-b69a-edbd62c2cf54" providerId="ADAL" clId="{A4E509CD-3566-4C7E-BEF9-973B0C6C6B80}" dt="2024-05-29T20:14:37.152" v="3677" actId="478"/>
          <ac:picMkLst>
            <pc:docMk/>
            <pc:sldMk cId="947993779" sldId="273"/>
            <ac:picMk id="4" creationId="{CA2AFA3F-A2B7-7020-B7B6-6CDC15E2A663}"/>
          </ac:picMkLst>
        </pc:picChg>
      </pc:sldChg>
      <pc:sldChg chg="addSp delSp modSp new del mod setBg">
        <pc:chgData name="Shannon Lee" userId="670f5dc9-6980-419d-b69a-edbd62c2cf54" providerId="ADAL" clId="{A4E509CD-3566-4C7E-BEF9-973B0C6C6B80}" dt="2024-05-29T20:53:04.888" v="4288" actId="2696"/>
        <pc:sldMkLst>
          <pc:docMk/>
          <pc:sldMk cId="2878917944" sldId="274"/>
        </pc:sldMkLst>
        <pc:spChg chg="mod">
          <ac:chgData name="Shannon Lee" userId="670f5dc9-6980-419d-b69a-edbd62c2cf54" providerId="ADAL" clId="{A4E509CD-3566-4C7E-BEF9-973B0C6C6B80}" dt="2024-05-29T20:48:09.342" v="4202" actId="26606"/>
          <ac:spMkLst>
            <pc:docMk/>
            <pc:sldMk cId="2878917944" sldId="274"/>
            <ac:spMk id="2" creationId="{CCC242F3-3F7F-E1B6-E805-348D8DCEB17B}"/>
          </ac:spMkLst>
        </pc:spChg>
        <pc:spChg chg="mod">
          <ac:chgData name="Shannon Lee" userId="670f5dc9-6980-419d-b69a-edbd62c2cf54" providerId="ADAL" clId="{A4E509CD-3566-4C7E-BEF9-973B0C6C6B80}" dt="2024-05-29T20:48:09.342" v="4202" actId="26606"/>
          <ac:spMkLst>
            <pc:docMk/>
            <pc:sldMk cId="2878917944" sldId="274"/>
            <ac:spMk id="3" creationId="{1A98ADC6-83C0-A57D-CCC5-473E632DEA55}"/>
          </ac:spMkLst>
        </pc:spChg>
        <pc:spChg chg="add del mod">
          <ac:chgData name="Shannon Lee" userId="670f5dc9-6980-419d-b69a-edbd62c2cf54" providerId="ADAL" clId="{A4E509CD-3566-4C7E-BEF9-973B0C6C6B80}" dt="2024-05-29T20:26:22.537" v="4173"/>
          <ac:spMkLst>
            <pc:docMk/>
            <pc:sldMk cId="2878917944" sldId="274"/>
            <ac:spMk id="4" creationId="{8400FC0A-93B0-272C-2891-DC50A7E0595B}"/>
          </ac:spMkLst>
        </pc:spChg>
        <pc:spChg chg="add del">
          <ac:chgData name="Shannon Lee" userId="670f5dc9-6980-419d-b69a-edbd62c2cf54" providerId="ADAL" clId="{A4E509CD-3566-4C7E-BEF9-973B0C6C6B80}" dt="2024-05-29T20:47:25.619" v="4196" actId="26606"/>
          <ac:spMkLst>
            <pc:docMk/>
            <pc:sldMk cId="2878917944" sldId="274"/>
            <ac:spMk id="15" creationId="{58331D47-DE7A-4F51-9D59-FD68F3BDD20E}"/>
          </ac:spMkLst>
        </pc:spChg>
        <pc:spChg chg="add del">
          <ac:chgData name="Shannon Lee" userId="670f5dc9-6980-419d-b69a-edbd62c2cf54" providerId="ADAL" clId="{A4E509CD-3566-4C7E-BEF9-973B0C6C6B80}" dt="2024-05-29T20:47:25.619" v="4196" actId="26606"/>
          <ac:spMkLst>
            <pc:docMk/>
            <pc:sldMk cId="2878917944" sldId="274"/>
            <ac:spMk id="17" creationId="{99DEDC60-6312-4214-B219-E46479D7E137}"/>
          </ac:spMkLst>
        </pc:spChg>
        <pc:spChg chg="add del">
          <ac:chgData name="Shannon Lee" userId="670f5dc9-6980-419d-b69a-edbd62c2cf54" providerId="ADAL" clId="{A4E509CD-3566-4C7E-BEF9-973B0C6C6B80}" dt="2024-05-29T20:47:25.619" v="4196" actId="26606"/>
          <ac:spMkLst>
            <pc:docMk/>
            <pc:sldMk cId="2878917944" sldId="274"/>
            <ac:spMk id="21" creationId="{4C8A6700-138A-4B28-A602-3F593BB49E73}"/>
          </ac:spMkLst>
        </pc:spChg>
        <pc:spChg chg="add del">
          <ac:chgData name="Shannon Lee" userId="670f5dc9-6980-419d-b69a-edbd62c2cf54" providerId="ADAL" clId="{A4E509CD-3566-4C7E-BEF9-973B0C6C6B80}" dt="2024-05-29T20:47:25.619" v="4196" actId="26606"/>
          <ac:spMkLst>
            <pc:docMk/>
            <pc:sldMk cId="2878917944" sldId="274"/>
            <ac:spMk id="23" creationId="{148B253D-B2B5-4BE7-A40D-3382AACBB711}"/>
          </ac:spMkLst>
        </pc:spChg>
        <pc:spChg chg="add del">
          <ac:chgData name="Shannon Lee" userId="670f5dc9-6980-419d-b69a-edbd62c2cf54" providerId="ADAL" clId="{A4E509CD-3566-4C7E-BEF9-973B0C6C6B80}" dt="2024-05-29T20:47:25.619" v="4196" actId="26606"/>
          <ac:spMkLst>
            <pc:docMk/>
            <pc:sldMk cId="2878917944" sldId="274"/>
            <ac:spMk id="25" creationId="{24EEBE6E-D1AD-4689-87A2-E59CE55BF5D6}"/>
          </ac:spMkLst>
        </pc:spChg>
        <pc:spChg chg="add del">
          <ac:chgData name="Shannon Lee" userId="670f5dc9-6980-419d-b69a-edbd62c2cf54" providerId="ADAL" clId="{A4E509CD-3566-4C7E-BEF9-973B0C6C6B80}" dt="2024-05-29T20:48:09.342" v="4202" actId="26606"/>
          <ac:spMkLst>
            <pc:docMk/>
            <pc:sldMk cId="2878917944" sldId="274"/>
            <ac:spMk id="32" creationId="{58331D47-DE7A-4F51-9D59-FD68F3BDD20E}"/>
          </ac:spMkLst>
        </pc:spChg>
        <pc:spChg chg="add del">
          <ac:chgData name="Shannon Lee" userId="670f5dc9-6980-419d-b69a-edbd62c2cf54" providerId="ADAL" clId="{A4E509CD-3566-4C7E-BEF9-973B0C6C6B80}" dt="2024-05-29T20:48:09.342" v="4202" actId="26606"/>
          <ac:spMkLst>
            <pc:docMk/>
            <pc:sldMk cId="2878917944" sldId="274"/>
            <ac:spMk id="34" creationId="{99DEDC60-6312-4214-B219-E46479D7E137}"/>
          </ac:spMkLst>
        </pc:spChg>
        <pc:spChg chg="add del">
          <ac:chgData name="Shannon Lee" userId="670f5dc9-6980-419d-b69a-edbd62c2cf54" providerId="ADAL" clId="{A4E509CD-3566-4C7E-BEF9-973B0C6C6B80}" dt="2024-05-29T20:48:09.342" v="4202" actId="26606"/>
          <ac:spMkLst>
            <pc:docMk/>
            <pc:sldMk cId="2878917944" sldId="274"/>
            <ac:spMk id="38" creationId="{4C8A6700-138A-4B28-A602-3F593BB49E73}"/>
          </ac:spMkLst>
        </pc:spChg>
        <pc:spChg chg="add del">
          <ac:chgData name="Shannon Lee" userId="670f5dc9-6980-419d-b69a-edbd62c2cf54" providerId="ADAL" clId="{A4E509CD-3566-4C7E-BEF9-973B0C6C6B80}" dt="2024-05-29T20:48:09.342" v="4202" actId="26606"/>
          <ac:spMkLst>
            <pc:docMk/>
            <pc:sldMk cId="2878917944" sldId="274"/>
            <ac:spMk id="40" creationId="{148B253D-B2B5-4BE7-A40D-3382AACBB711}"/>
          </ac:spMkLst>
        </pc:spChg>
        <pc:spChg chg="add del">
          <ac:chgData name="Shannon Lee" userId="670f5dc9-6980-419d-b69a-edbd62c2cf54" providerId="ADAL" clId="{A4E509CD-3566-4C7E-BEF9-973B0C6C6B80}" dt="2024-05-29T20:48:09.342" v="4202" actId="26606"/>
          <ac:spMkLst>
            <pc:docMk/>
            <pc:sldMk cId="2878917944" sldId="274"/>
            <ac:spMk id="42" creationId="{24EEBE6E-D1AD-4689-87A2-E59CE55BF5D6}"/>
          </ac:spMkLst>
        </pc:spChg>
        <pc:spChg chg="add">
          <ac:chgData name="Shannon Lee" userId="670f5dc9-6980-419d-b69a-edbd62c2cf54" providerId="ADAL" clId="{A4E509CD-3566-4C7E-BEF9-973B0C6C6B80}" dt="2024-05-29T20:48:09.342" v="4202" actId="26606"/>
          <ac:spMkLst>
            <pc:docMk/>
            <pc:sldMk cId="2878917944" sldId="274"/>
            <ac:spMk id="49" creationId="{58331D47-DE7A-4F51-9D59-FD68F3BDD20E}"/>
          </ac:spMkLst>
        </pc:spChg>
        <pc:spChg chg="add">
          <ac:chgData name="Shannon Lee" userId="670f5dc9-6980-419d-b69a-edbd62c2cf54" providerId="ADAL" clId="{A4E509CD-3566-4C7E-BEF9-973B0C6C6B80}" dt="2024-05-29T20:48:09.342" v="4202" actId="26606"/>
          <ac:spMkLst>
            <pc:docMk/>
            <pc:sldMk cId="2878917944" sldId="274"/>
            <ac:spMk id="51" creationId="{99DEDC60-6312-4214-B219-E46479D7E137}"/>
          </ac:spMkLst>
        </pc:spChg>
        <pc:spChg chg="add">
          <ac:chgData name="Shannon Lee" userId="670f5dc9-6980-419d-b69a-edbd62c2cf54" providerId="ADAL" clId="{A4E509CD-3566-4C7E-BEF9-973B0C6C6B80}" dt="2024-05-29T20:48:09.342" v="4202" actId="26606"/>
          <ac:spMkLst>
            <pc:docMk/>
            <pc:sldMk cId="2878917944" sldId="274"/>
            <ac:spMk id="55" creationId="{BD447334-7A13-4AAB-B92F-9B3990794C75}"/>
          </ac:spMkLst>
        </pc:spChg>
        <pc:spChg chg="add">
          <ac:chgData name="Shannon Lee" userId="670f5dc9-6980-419d-b69a-edbd62c2cf54" providerId="ADAL" clId="{A4E509CD-3566-4C7E-BEF9-973B0C6C6B80}" dt="2024-05-29T20:48:09.342" v="4202" actId="26606"/>
          <ac:spMkLst>
            <pc:docMk/>
            <pc:sldMk cId="2878917944" sldId="274"/>
            <ac:spMk id="57" creationId="{A80859B2-E631-44CD-80CE-0B9E3CAA70C2}"/>
          </ac:spMkLst>
        </pc:spChg>
        <pc:spChg chg="add">
          <ac:chgData name="Shannon Lee" userId="670f5dc9-6980-419d-b69a-edbd62c2cf54" providerId="ADAL" clId="{A4E509CD-3566-4C7E-BEF9-973B0C6C6B80}" dt="2024-05-29T20:48:09.342" v="4202" actId="26606"/>
          <ac:spMkLst>
            <pc:docMk/>
            <pc:sldMk cId="2878917944" sldId="274"/>
            <ac:spMk id="59" creationId="{6330B6DB-1B88-4062-A0B5-6360AA0200AB}"/>
          </ac:spMkLst>
        </pc:spChg>
        <pc:spChg chg="add">
          <ac:chgData name="Shannon Lee" userId="670f5dc9-6980-419d-b69a-edbd62c2cf54" providerId="ADAL" clId="{A4E509CD-3566-4C7E-BEF9-973B0C6C6B80}" dt="2024-05-29T20:48:09.342" v="4202" actId="26606"/>
          <ac:spMkLst>
            <pc:docMk/>
            <pc:sldMk cId="2878917944" sldId="274"/>
            <ac:spMk id="61" creationId="{8E79B4B5-4912-4114-A02C-CE476EEE966F}"/>
          </ac:spMkLst>
        </pc:spChg>
        <pc:picChg chg="add mod ord">
          <ac:chgData name="Shannon Lee" userId="670f5dc9-6980-419d-b69a-edbd62c2cf54" providerId="ADAL" clId="{A4E509CD-3566-4C7E-BEF9-973B0C6C6B80}" dt="2024-05-29T20:48:09.342" v="4202" actId="26606"/>
          <ac:picMkLst>
            <pc:docMk/>
            <pc:sldMk cId="2878917944" sldId="274"/>
            <ac:picMk id="6" creationId="{3CF5EB18-17A4-C249-D710-7DCFFB5DFD79}"/>
          </ac:picMkLst>
        </pc:picChg>
        <pc:picChg chg="add del mod modCrop">
          <ac:chgData name="Shannon Lee" userId="670f5dc9-6980-419d-b69a-edbd62c2cf54" providerId="ADAL" clId="{A4E509CD-3566-4C7E-BEF9-973B0C6C6B80}" dt="2024-05-29T20:28:38.001" v="4182" actId="478"/>
          <ac:picMkLst>
            <pc:docMk/>
            <pc:sldMk cId="2878917944" sldId="274"/>
            <ac:picMk id="8" creationId="{FF7633E4-FECB-CD68-05EA-EB55DABF6B31}"/>
          </ac:picMkLst>
        </pc:picChg>
        <pc:picChg chg="add mod ord">
          <ac:chgData name="Shannon Lee" userId="670f5dc9-6980-419d-b69a-edbd62c2cf54" providerId="ADAL" clId="{A4E509CD-3566-4C7E-BEF9-973B0C6C6B80}" dt="2024-05-29T20:48:09.342" v="4202" actId="26606"/>
          <ac:picMkLst>
            <pc:docMk/>
            <pc:sldMk cId="2878917944" sldId="274"/>
            <ac:picMk id="10" creationId="{61B624A8-EC61-E767-AFEF-5AD3E68B6991}"/>
          </ac:picMkLst>
        </pc:picChg>
        <pc:cxnChg chg="add del">
          <ac:chgData name="Shannon Lee" userId="670f5dc9-6980-419d-b69a-edbd62c2cf54" providerId="ADAL" clId="{A4E509CD-3566-4C7E-BEF9-973B0C6C6B80}" dt="2024-05-29T20:47:25.619" v="4196" actId="26606"/>
          <ac:cxnSpMkLst>
            <pc:docMk/>
            <pc:sldMk cId="2878917944" sldId="274"/>
            <ac:cxnSpMk id="19" creationId="{D92A1B31-DB63-435D-93E6-9712CDFB20FE}"/>
          </ac:cxnSpMkLst>
        </pc:cxnChg>
        <pc:cxnChg chg="add del">
          <ac:chgData name="Shannon Lee" userId="670f5dc9-6980-419d-b69a-edbd62c2cf54" providerId="ADAL" clId="{A4E509CD-3566-4C7E-BEF9-973B0C6C6B80}" dt="2024-05-29T20:47:25.619" v="4196" actId="26606"/>
          <ac:cxnSpMkLst>
            <pc:docMk/>
            <pc:sldMk cId="2878917944" sldId="274"/>
            <ac:cxnSpMk id="27" creationId="{90978E81-48A2-4933-975D-7091DDCBCA1A}"/>
          </ac:cxnSpMkLst>
        </pc:cxnChg>
        <pc:cxnChg chg="add del">
          <ac:chgData name="Shannon Lee" userId="670f5dc9-6980-419d-b69a-edbd62c2cf54" providerId="ADAL" clId="{A4E509CD-3566-4C7E-BEF9-973B0C6C6B80}" dt="2024-05-29T20:48:09.342" v="4202" actId="26606"/>
          <ac:cxnSpMkLst>
            <pc:docMk/>
            <pc:sldMk cId="2878917944" sldId="274"/>
            <ac:cxnSpMk id="36" creationId="{D92A1B31-DB63-435D-93E6-9712CDFB20FE}"/>
          </ac:cxnSpMkLst>
        </pc:cxnChg>
        <pc:cxnChg chg="add del">
          <ac:chgData name="Shannon Lee" userId="670f5dc9-6980-419d-b69a-edbd62c2cf54" providerId="ADAL" clId="{A4E509CD-3566-4C7E-BEF9-973B0C6C6B80}" dt="2024-05-29T20:48:09.342" v="4202" actId="26606"/>
          <ac:cxnSpMkLst>
            <pc:docMk/>
            <pc:sldMk cId="2878917944" sldId="274"/>
            <ac:cxnSpMk id="44" creationId="{90978E81-48A2-4933-975D-7091DDCBCA1A}"/>
          </ac:cxnSpMkLst>
        </pc:cxnChg>
        <pc:cxnChg chg="add">
          <ac:chgData name="Shannon Lee" userId="670f5dc9-6980-419d-b69a-edbd62c2cf54" providerId="ADAL" clId="{A4E509CD-3566-4C7E-BEF9-973B0C6C6B80}" dt="2024-05-29T20:48:09.342" v="4202" actId="26606"/>
          <ac:cxnSpMkLst>
            <pc:docMk/>
            <pc:sldMk cId="2878917944" sldId="274"/>
            <ac:cxnSpMk id="53" creationId="{D92A1B31-DB63-435D-93E6-9712CDFB20FE}"/>
          </ac:cxnSpMkLst>
        </pc:cxnChg>
      </pc:sldChg>
      <pc:sldChg chg="addSp delSp modSp new mod">
        <pc:chgData name="Shannon Lee" userId="670f5dc9-6980-419d-b69a-edbd62c2cf54" providerId="ADAL" clId="{A4E509CD-3566-4C7E-BEF9-973B0C6C6B80}" dt="2024-05-29T21:05:40.424" v="4500" actId="207"/>
        <pc:sldMkLst>
          <pc:docMk/>
          <pc:sldMk cId="389472369" sldId="275"/>
        </pc:sldMkLst>
        <pc:spChg chg="del mod">
          <ac:chgData name="Shannon Lee" userId="670f5dc9-6980-419d-b69a-edbd62c2cf54" providerId="ADAL" clId="{A4E509CD-3566-4C7E-BEF9-973B0C6C6B80}" dt="2024-05-29T20:49:59.535" v="4263" actId="478"/>
          <ac:spMkLst>
            <pc:docMk/>
            <pc:sldMk cId="389472369" sldId="275"/>
            <ac:spMk id="2" creationId="{F8DC18EF-2DE6-04E3-AAFE-3325A1317D6D}"/>
          </ac:spMkLst>
        </pc:spChg>
        <pc:spChg chg="del">
          <ac:chgData name="Shannon Lee" userId="670f5dc9-6980-419d-b69a-edbd62c2cf54" providerId="ADAL" clId="{A4E509CD-3566-4C7E-BEF9-973B0C6C6B80}" dt="2024-05-29T20:49:44.056" v="4260" actId="478"/>
          <ac:spMkLst>
            <pc:docMk/>
            <pc:sldMk cId="389472369" sldId="275"/>
            <ac:spMk id="3" creationId="{72E46B79-1E72-CF90-A58D-A54CD38C6E9C}"/>
          </ac:spMkLst>
        </pc:spChg>
        <pc:spChg chg="add mod">
          <ac:chgData name="Shannon Lee" userId="670f5dc9-6980-419d-b69a-edbd62c2cf54" providerId="ADAL" clId="{A4E509CD-3566-4C7E-BEF9-973B0C6C6B80}" dt="2024-05-29T21:03:14.435" v="4436" actId="1037"/>
          <ac:spMkLst>
            <pc:docMk/>
            <pc:sldMk cId="389472369" sldId="275"/>
            <ac:spMk id="6" creationId="{5FBE66AA-7895-42A8-7B27-61B94E5C715D}"/>
          </ac:spMkLst>
        </pc:spChg>
        <pc:spChg chg="add mod">
          <ac:chgData name="Shannon Lee" userId="670f5dc9-6980-419d-b69a-edbd62c2cf54" providerId="ADAL" clId="{A4E509CD-3566-4C7E-BEF9-973B0C6C6B80}" dt="2024-05-29T20:59:12.268" v="4407" actId="1076"/>
          <ac:spMkLst>
            <pc:docMk/>
            <pc:sldMk cId="389472369" sldId="275"/>
            <ac:spMk id="8" creationId="{93DB128A-A440-AA9B-E8D1-A1797723806C}"/>
          </ac:spMkLst>
        </pc:spChg>
        <pc:spChg chg="add mod">
          <ac:chgData name="Shannon Lee" userId="670f5dc9-6980-419d-b69a-edbd62c2cf54" providerId="ADAL" clId="{A4E509CD-3566-4C7E-BEF9-973B0C6C6B80}" dt="2024-05-29T21:05:40.424" v="4500" actId="207"/>
          <ac:spMkLst>
            <pc:docMk/>
            <pc:sldMk cId="389472369" sldId="275"/>
            <ac:spMk id="9" creationId="{9C0C165F-6C0B-EED0-3F6A-5CF4A0A897CF}"/>
          </ac:spMkLst>
        </pc:spChg>
        <pc:picChg chg="add mod">
          <ac:chgData name="Shannon Lee" userId="670f5dc9-6980-419d-b69a-edbd62c2cf54" providerId="ADAL" clId="{A4E509CD-3566-4C7E-BEF9-973B0C6C6B80}" dt="2024-05-29T21:03:29.471" v="4439" actId="1076"/>
          <ac:picMkLst>
            <pc:docMk/>
            <pc:sldMk cId="389472369" sldId="275"/>
            <ac:picMk id="4" creationId="{540E6F43-EBBC-87E1-AED2-80DBF67784D7}"/>
          </ac:picMkLst>
        </pc:picChg>
        <pc:picChg chg="add mod">
          <ac:chgData name="Shannon Lee" userId="670f5dc9-6980-419d-b69a-edbd62c2cf54" providerId="ADAL" clId="{A4E509CD-3566-4C7E-BEF9-973B0C6C6B80}" dt="2024-05-29T20:59:08.685" v="4406" actId="1076"/>
          <ac:picMkLst>
            <pc:docMk/>
            <pc:sldMk cId="389472369" sldId="275"/>
            <ac:picMk id="7" creationId="{7F00F8CC-10C5-A41E-6515-A124202B516E}"/>
          </ac:picMkLst>
        </pc:picChg>
      </pc:sldChg>
      <pc:sldChg chg="addSp delSp modSp new mod">
        <pc:chgData name="Shannon Lee" userId="670f5dc9-6980-419d-b69a-edbd62c2cf54" providerId="ADAL" clId="{A4E509CD-3566-4C7E-BEF9-973B0C6C6B80}" dt="2024-05-30T18:27:28.277" v="4910" actId="14100"/>
        <pc:sldMkLst>
          <pc:docMk/>
          <pc:sldMk cId="2912503353" sldId="276"/>
        </pc:sldMkLst>
        <pc:spChg chg="del">
          <ac:chgData name="Shannon Lee" userId="670f5dc9-6980-419d-b69a-edbd62c2cf54" providerId="ADAL" clId="{A4E509CD-3566-4C7E-BEF9-973B0C6C6B80}" dt="2024-05-30T18:27:08.373" v="4906" actId="478"/>
          <ac:spMkLst>
            <pc:docMk/>
            <pc:sldMk cId="2912503353" sldId="276"/>
            <ac:spMk id="2" creationId="{4CF0DFB8-64EC-208A-9EF9-C2E323616FE7}"/>
          </ac:spMkLst>
        </pc:spChg>
        <pc:spChg chg="del">
          <ac:chgData name="Shannon Lee" userId="670f5dc9-6980-419d-b69a-edbd62c2cf54" providerId="ADAL" clId="{A4E509CD-3566-4C7E-BEF9-973B0C6C6B80}" dt="2024-05-30T18:24:34.663" v="4901"/>
          <ac:spMkLst>
            <pc:docMk/>
            <pc:sldMk cId="2912503353" sldId="276"/>
            <ac:spMk id="3" creationId="{17F275A6-9154-B36E-F455-07F5EB6E7ABC}"/>
          </ac:spMkLst>
        </pc:spChg>
        <pc:spChg chg="add del mod">
          <ac:chgData name="Shannon Lee" userId="670f5dc9-6980-419d-b69a-edbd62c2cf54" providerId="ADAL" clId="{A4E509CD-3566-4C7E-BEF9-973B0C6C6B80}" dt="2024-05-30T18:24:39.072" v="4902"/>
          <ac:spMkLst>
            <pc:docMk/>
            <pc:sldMk cId="2912503353" sldId="276"/>
            <ac:spMk id="4" creationId="{C60A79F3-08E1-326B-8C74-FF69E7EC628B}"/>
          </ac:spMkLst>
        </pc:spChg>
        <pc:spChg chg="add del mod">
          <ac:chgData name="Shannon Lee" userId="670f5dc9-6980-419d-b69a-edbd62c2cf54" providerId="ADAL" clId="{A4E509CD-3566-4C7E-BEF9-973B0C6C6B80}" dt="2024-05-30T18:26:56.972" v="4905" actId="22"/>
          <ac:spMkLst>
            <pc:docMk/>
            <pc:sldMk cId="2912503353" sldId="276"/>
            <ac:spMk id="5" creationId="{8C27D65C-38AC-46E9-57F7-A7335A1A8BC1}"/>
          </ac:spMkLst>
        </pc:spChg>
        <pc:picChg chg="add mod ord">
          <ac:chgData name="Shannon Lee" userId="670f5dc9-6980-419d-b69a-edbd62c2cf54" providerId="ADAL" clId="{A4E509CD-3566-4C7E-BEF9-973B0C6C6B80}" dt="2024-05-30T18:27:28.277" v="4910" actId="14100"/>
          <ac:picMkLst>
            <pc:docMk/>
            <pc:sldMk cId="2912503353" sldId="276"/>
            <ac:picMk id="7" creationId="{B3321511-5E14-B9DA-5AED-6CFCAD2C1435}"/>
          </ac:picMkLst>
        </pc:picChg>
      </pc:sldChg>
      <pc:sldMasterChg chg="addSldLayout delSldLayout modSldLayout">
        <pc:chgData name="Shannon Lee" userId="670f5dc9-6980-419d-b69a-edbd62c2cf54" providerId="ADAL" clId="{A4E509CD-3566-4C7E-BEF9-973B0C6C6B80}" dt="2024-05-20T19:14:08.977" v="553" actId="478"/>
        <pc:sldMasterMkLst>
          <pc:docMk/>
          <pc:sldMasterMk cId="2784133922" sldId="2147483791"/>
        </pc:sldMasterMkLst>
        <pc:sldLayoutChg chg="addSp delSp mod setBg">
          <pc:chgData name="Shannon Lee" userId="670f5dc9-6980-419d-b69a-edbd62c2cf54" providerId="ADAL" clId="{A4E509CD-3566-4C7E-BEF9-973B0C6C6B80}" dt="2024-05-20T19:14:08.977" v="553" actId="478"/>
          <pc:sldLayoutMkLst>
            <pc:docMk/>
            <pc:sldMasterMk cId="2784133922" sldId="2147483791"/>
            <pc:sldLayoutMk cId="25613085" sldId="2147483794"/>
          </pc:sldLayoutMkLst>
          <pc:spChg chg="add del">
            <ac:chgData name="Shannon Lee" userId="670f5dc9-6980-419d-b69a-edbd62c2cf54" providerId="ADAL" clId="{A4E509CD-3566-4C7E-BEF9-973B0C6C6B80}" dt="2024-05-20T19:14:08.977" v="553" actId="478"/>
            <ac:spMkLst>
              <pc:docMk/>
              <pc:sldMasterMk cId="2784133922" sldId="2147483791"/>
              <pc:sldLayoutMk cId="25613085" sldId="2147483794"/>
              <ac:spMk id="4" creationId="{00000000-0000-0000-0000-000000000000}"/>
            </ac:spMkLst>
          </pc:spChg>
          <pc:spChg chg="add del">
            <ac:chgData name="Shannon Lee" userId="670f5dc9-6980-419d-b69a-edbd62c2cf54" providerId="ADAL" clId="{A4E509CD-3566-4C7E-BEF9-973B0C6C6B80}" dt="2024-05-20T19:14:08.429" v="552" actId="478"/>
            <ac:spMkLst>
              <pc:docMk/>
              <pc:sldMasterMk cId="2784133922" sldId="2147483791"/>
              <pc:sldLayoutMk cId="25613085" sldId="2147483794"/>
              <ac:spMk id="5" creationId="{00000000-0000-0000-0000-000000000000}"/>
            </ac:spMkLst>
          </pc:spChg>
          <pc:spChg chg="add del">
            <ac:chgData name="Shannon Lee" userId="670f5dc9-6980-419d-b69a-edbd62c2cf54" providerId="ADAL" clId="{A4E509CD-3566-4C7E-BEF9-973B0C6C6B80}" dt="2024-05-20T19:14:07.826" v="551" actId="478"/>
            <ac:spMkLst>
              <pc:docMk/>
              <pc:sldMasterMk cId="2784133922" sldId="2147483791"/>
              <pc:sldLayoutMk cId="25613085" sldId="2147483794"/>
              <ac:spMk id="7" creationId="{00000000-0000-0000-0000-000000000000}"/>
            </ac:spMkLst>
          </pc:spChg>
        </pc:sldLayoutChg>
        <pc:sldLayoutChg chg="add del">
          <pc:chgData name="Shannon Lee" userId="670f5dc9-6980-419d-b69a-edbd62c2cf54" providerId="ADAL" clId="{A4E509CD-3566-4C7E-BEF9-973B0C6C6B80}" dt="2024-05-20T19:14:02.512" v="544" actId="2696"/>
          <pc:sldLayoutMkLst>
            <pc:docMk/>
            <pc:sldMasterMk cId="2784133922" sldId="2147483791"/>
            <pc:sldLayoutMk cId="1157132813" sldId="2147483800"/>
          </pc:sldLayoutMkLst>
        </pc:sldLayoutChg>
        <pc:sldLayoutChg chg="addSp delSp">
          <pc:chgData name="Shannon Lee" userId="670f5dc9-6980-419d-b69a-edbd62c2cf54" providerId="ADAL" clId="{A4E509CD-3566-4C7E-BEF9-973B0C6C6B80}" dt="2024-05-20T19:14:02.176" v="543"/>
          <pc:sldLayoutMkLst>
            <pc:docMk/>
            <pc:sldMasterMk cId="2784133922" sldId="2147483791"/>
            <pc:sldLayoutMk cId="1233983410" sldId="2147483801"/>
          </pc:sldLayoutMkLst>
          <pc:spChg chg="add del">
            <ac:chgData name="Shannon Lee" userId="670f5dc9-6980-419d-b69a-edbd62c2cf54" providerId="ADAL" clId="{A4E509CD-3566-4C7E-BEF9-973B0C6C6B80}" dt="2024-05-20T19:14:01.766" v="542"/>
            <ac:spMkLst>
              <pc:docMk/>
              <pc:sldMasterMk cId="2784133922" sldId="2147483791"/>
              <pc:sldLayoutMk cId="1233983410" sldId="2147483801"/>
              <ac:spMk id="2" creationId="{00000000-0000-0000-0000-000000000000}"/>
            </ac:spMkLst>
          </pc:spChg>
          <pc:spChg chg="add del">
            <ac:chgData name="Shannon Lee" userId="670f5dc9-6980-419d-b69a-edbd62c2cf54" providerId="ADAL" clId="{A4E509CD-3566-4C7E-BEF9-973B0C6C6B80}" dt="2024-05-20T19:14:02.176" v="543"/>
            <ac:spMkLst>
              <pc:docMk/>
              <pc:sldMasterMk cId="2784133922" sldId="2147483791"/>
              <pc:sldLayoutMk cId="1233983410" sldId="2147483801"/>
              <ac:spMk id="4" creationId="{00000000-0000-0000-0000-000000000000}"/>
            </ac:spMkLst>
          </pc:spChg>
          <pc:spChg chg="add del">
            <ac:chgData name="Shannon Lee" userId="670f5dc9-6980-419d-b69a-edbd62c2cf54" providerId="ADAL" clId="{A4E509CD-3566-4C7E-BEF9-973B0C6C6B80}" dt="2024-05-20T19:14:02.176" v="543"/>
            <ac:spMkLst>
              <pc:docMk/>
              <pc:sldMasterMk cId="2784133922" sldId="2147483791"/>
              <pc:sldLayoutMk cId="1233983410" sldId="2147483801"/>
              <ac:spMk id="5" creationId="{00000000-0000-0000-0000-000000000000}"/>
            </ac:spMkLst>
          </pc:spChg>
          <pc:spChg chg="add del">
            <ac:chgData name="Shannon Lee" userId="670f5dc9-6980-419d-b69a-edbd62c2cf54" providerId="ADAL" clId="{A4E509CD-3566-4C7E-BEF9-973B0C6C6B80}" dt="2024-05-20T19:14:02.176" v="543"/>
            <ac:spMkLst>
              <pc:docMk/>
              <pc:sldMasterMk cId="2784133922" sldId="2147483791"/>
              <pc:sldLayoutMk cId="1233983410" sldId="2147483801"/>
              <ac:spMk id="6" creationId="{00000000-0000-0000-0000-000000000000}"/>
            </ac:spMkLst>
          </pc:spChg>
        </pc:sldLayoutChg>
        <pc:sldLayoutChg chg="addSp delSp new del mod">
          <pc:chgData name="Shannon Lee" userId="670f5dc9-6980-419d-b69a-edbd62c2cf54" providerId="ADAL" clId="{A4E509CD-3566-4C7E-BEF9-973B0C6C6B80}" dt="2024-05-20T19:14:07.139" v="550" actId="11236"/>
          <pc:sldLayoutMkLst>
            <pc:docMk/>
            <pc:sldMasterMk cId="2784133922" sldId="2147483791"/>
            <pc:sldLayoutMk cId="3590435326" sldId="2147483803"/>
          </pc:sldLayoutMkLst>
          <pc:spChg chg="add del">
            <ac:chgData name="Shannon Lee" userId="670f5dc9-6980-419d-b69a-edbd62c2cf54" providerId="ADAL" clId="{A4E509CD-3566-4C7E-BEF9-973B0C6C6B80}" dt="2024-05-20T19:14:04.604" v="549" actId="478"/>
            <ac:spMkLst>
              <pc:docMk/>
              <pc:sldMasterMk cId="2784133922" sldId="2147483791"/>
              <pc:sldLayoutMk cId="3590435326" sldId="2147483803"/>
              <ac:spMk id="3" creationId="{A9046166-39A2-B4CA-67EC-F867E76E2C81}"/>
            </ac:spMkLst>
          </pc:spChg>
          <pc:spChg chg="add del">
            <ac:chgData name="Shannon Lee" userId="670f5dc9-6980-419d-b69a-edbd62c2cf54" providerId="ADAL" clId="{A4E509CD-3566-4C7E-BEF9-973B0C6C6B80}" dt="2024-05-20T19:14:04.417" v="548" actId="478"/>
            <ac:spMkLst>
              <pc:docMk/>
              <pc:sldMasterMk cId="2784133922" sldId="2147483791"/>
              <pc:sldLayoutMk cId="3590435326" sldId="2147483803"/>
              <ac:spMk id="4" creationId="{C876ECF6-4779-A5C3-0D0B-9492E90566F0}"/>
            </ac:spMkLst>
          </pc:spChg>
          <pc:spChg chg="add del">
            <ac:chgData name="Shannon Lee" userId="670f5dc9-6980-419d-b69a-edbd62c2cf54" providerId="ADAL" clId="{A4E509CD-3566-4C7E-BEF9-973B0C6C6B80}" dt="2024-05-20T19:14:03.894" v="547" actId="478"/>
            <ac:spMkLst>
              <pc:docMk/>
              <pc:sldMasterMk cId="2784133922" sldId="2147483791"/>
              <pc:sldLayoutMk cId="3590435326" sldId="2147483803"/>
              <ac:spMk id="5" creationId="{5F60A8A6-3A2F-3ED5-DDB5-F08B41C047C7}"/>
            </ac:spMkLst>
          </pc:spChg>
        </pc:sldLayoutChg>
      </pc:sldMasterChg>
      <pc:sldMasterChg chg="addSp new del mod addSldLayout delSldLayout modSldLayout">
        <pc:chgData name="Shannon Lee" userId="670f5dc9-6980-419d-b69a-edbd62c2cf54" providerId="ADAL" clId="{A4E509CD-3566-4C7E-BEF9-973B0C6C6B80}" dt="2024-05-20T19:14:03.593" v="546" actId="6938"/>
        <pc:sldMasterMkLst>
          <pc:docMk/>
          <pc:sldMasterMk cId="3507533378" sldId="2147483804"/>
        </pc:sldMasterMkLst>
        <pc:spChg chg="add">
          <ac:chgData name="Shannon Lee" userId="670f5dc9-6980-419d-b69a-edbd62c2cf54" providerId="ADAL" clId="{A4E509CD-3566-4C7E-BEF9-973B0C6C6B80}" dt="2024-05-20T19:14:03.232" v="545"/>
          <ac:spMkLst>
            <pc:docMk/>
            <pc:sldMasterMk cId="3507533378" sldId="2147483804"/>
            <ac:spMk id="4" creationId="{99B22B5C-1C20-3DB6-640F-7EEA77C25599}"/>
          </ac:spMkLst>
        </pc:spChg>
        <pc:spChg chg="add">
          <ac:chgData name="Shannon Lee" userId="670f5dc9-6980-419d-b69a-edbd62c2cf54" providerId="ADAL" clId="{A4E509CD-3566-4C7E-BEF9-973B0C6C6B80}" dt="2024-05-20T19:14:03.232" v="545"/>
          <ac:spMkLst>
            <pc:docMk/>
            <pc:sldMasterMk cId="3507533378" sldId="2147483804"/>
            <ac:spMk id="5" creationId="{E2466649-9A00-7180-3B5E-7C911D214385}"/>
          </ac:spMkLst>
        </pc:spChg>
        <pc:spChg chg="add">
          <ac:chgData name="Shannon Lee" userId="670f5dc9-6980-419d-b69a-edbd62c2cf54" providerId="ADAL" clId="{A4E509CD-3566-4C7E-BEF9-973B0C6C6B80}" dt="2024-05-20T19:14:03.232" v="545"/>
          <ac:spMkLst>
            <pc:docMk/>
            <pc:sldMasterMk cId="3507533378" sldId="2147483804"/>
            <ac:spMk id="6" creationId="{BEB212B2-13CC-BEF4-B310-4BB2E8762601}"/>
          </ac:spMkLst>
        </pc:sp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1694735636" sldId="2147483805"/>
          </pc:sldLayoutMkLst>
          <pc:spChg chg="mod">
            <ac:chgData name="Shannon Lee" userId="670f5dc9-6980-419d-b69a-edbd62c2cf54" providerId="ADAL" clId="{A4E509CD-3566-4C7E-BEF9-973B0C6C6B80}" dt="2024-05-20T19:14:03.232" v="545"/>
            <ac:spMkLst>
              <pc:docMk/>
              <pc:sldMasterMk cId="3507533378" sldId="2147483804"/>
              <pc:sldLayoutMk cId="1694735636" sldId="2147483805"/>
              <ac:spMk id="4" creationId="{7E053B97-FFE7-A651-82E3-600A398B4582}"/>
            </ac:spMkLst>
          </pc:spChg>
          <pc:spChg chg="mod">
            <ac:chgData name="Shannon Lee" userId="670f5dc9-6980-419d-b69a-edbd62c2cf54" providerId="ADAL" clId="{A4E509CD-3566-4C7E-BEF9-973B0C6C6B80}" dt="2024-05-20T19:14:03.232" v="545"/>
            <ac:spMkLst>
              <pc:docMk/>
              <pc:sldMasterMk cId="3507533378" sldId="2147483804"/>
              <pc:sldLayoutMk cId="1694735636" sldId="2147483805"/>
              <ac:spMk id="5" creationId="{0C0DC97B-12C1-3FA6-1AE2-EDC4CA4F61E3}"/>
            </ac:spMkLst>
          </pc:spChg>
          <pc:spChg chg="mod">
            <ac:chgData name="Shannon Lee" userId="670f5dc9-6980-419d-b69a-edbd62c2cf54" providerId="ADAL" clId="{A4E509CD-3566-4C7E-BEF9-973B0C6C6B80}" dt="2024-05-20T19:14:03.232" v="545"/>
            <ac:spMkLst>
              <pc:docMk/>
              <pc:sldMasterMk cId="3507533378" sldId="2147483804"/>
              <pc:sldLayoutMk cId="1694735636" sldId="2147483805"/>
              <ac:spMk id="6" creationId="{51715FDD-AC2A-6698-B203-DAD0C32ED352}"/>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3036641950" sldId="2147483806"/>
          </pc:sldLayoutMkLst>
          <pc:spChg chg="mod">
            <ac:chgData name="Shannon Lee" userId="670f5dc9-6980-419d-b69a-edbd62c2cf54" providerId="ADAL" clId="{A4E509CD-3566-4C7E-BEF9-973B0C6C6B80}" dt="2024-05-20T19:14:03.232" v="545"/>
            <ac:spMkLst>
              <pc:docMk/>
              <pc:sldMasterMk cId="3507533378" sldId="2147483804"/>
              <pc:sldLayoutMk cId="3036641950" sldId="2147483806"/>
              <ac:spMk id="4" creationId="{08933352-A8DB-1366-F5EF-F0A2F045022B}"/>
            </ac:spMkLst>
          </pc:spChg>
          <pc:spChg chg="mod">
            <ac:chgData name="Shannon Lee" userId="670f5dc9-6980-419d-b69a-edbd62c2cf54" providerId="ADAL" clId="{A4E509CD-3566-4C7E-BEF9-973B0C6C6B80}" dt="2024-05-20T19:14:03.232" v="545"/>
            <ac:spMkLst>
              <pc:docMk/>
              <pc:sldMasterMk cId="3507533378" sldId="2147483804"/>
              <pc:sldLayoutMk cId="3036641950" sldId="2147483806"/>
              <ac:spMk id="5" creationId="{C917CC54-8744-4260-8622-2EFF476AB353}"/>
            </ac:spMkLst>
          </pc:spChg>
          <pc:spChg chg="mod">
            <ac:chgData name="Shannon Lee" userId="670f5dc9-6980-419d-b69a-edbd62c2cf54" providerId="ADAL" clId="{A4E509CD-3566-4C7E-BEF9-973B0C6C6B80}" dt="2024-05-20T19:14:03.232" v="545"/>
            <ac:spMkLst>
              <pc:docMk/>
              <pc:sldMasterMk cId="3507533378" sldId="2147483804"/>
              <pc:sldLayoutMk cId="3036641950" sldId="2147483806"/>
              <ac:spMk id="6" creationId="{9055EA3A-F9E7-3104-D74A-7DB318969EB6}"/>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222263419" sldId="2147483807"/>
          </pc:sldLayoutMkLst>
          <pc:spChg chg="mod">
            <ac:chgData name="Shannon Lee" userId="670f5dc9-6980-419d-b69a-edbd62c2cf54" providerId="ADAL" clId="{A4E509CD-3566-4C7E-BEF9-973B0C6C6B80}" dt="2024-05-20T19:14:03.232" v="545"/>
            <ac:spMkLst>
              <pc:docMk/>
              <pc:sldMasterMk cId="3507533378" sldId="2147483804"/>
              <pc:sldLayoutMk cId="222263419" sldId="2147483807"/>
              <ac:spMk id="4" creationId="{4ABB7B2F-E9B4-89DB-66D1-C3378E6D697D}"/>
            </ac:spMkLst>
          </pc:spChg>
          <pc:spChg chg="mod">
            <ac:chgData name="Shannon Lee" userId="670f5dc9-6980-419d-b69a-edbd62c2cf54" providerId="ADAL" clId="{A4E509CD-3566-4C7E-BEF9-973B0C6C6B80}" dt="2024-05-20T19:14:03.232" v="545"/>
            <ac:spMkLst>
              <pc:docMk/>
              <pc:sldMasterMk cId="3507533378" sldId="2147483804"/>
              <pc:sldLayoutMk cId="222263419" sldId="2147483807"/>
              <ac:spMk id="5" creationId="{0F22E368-5F5C-D835-259B-CCF1790B6961}"/>
            </ac:spMkLst>
          </pc:spChg>
          <pc:spChg chg="mod">
            <ac:chgData name="Shannon Lee" userId="670f5dc9-6980-419d-b69a-edbd62c2cf54" providerId="ADAL" clId="{A4E509CD-3566-4C7E-BEF9-973B0C6C6B80}" dt="2024-05-20T19:14:03.232" v="545"/>
            <ac:spMkLst>
              <pc:docMk/>
              <pc:sldMasterMk cId="3507533378" sldId="2147483804"/>
              <pc:sldLayoutMk cId="222263419" sldId="2147483807"/>
              <ac:spMk id="6" creationId="{54F080CB-40A0-1B9D-DFEC-3C7E0F584594}"/>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1111960852" sldId="2147483808"/>
          </pc:sldLayoutMkLst>
          <pc:spChg chg="mod">
            <ac:chgData name="Shannon Lee" userId="670f5dc9-6980-419d-b69a-edbd62c2cf54" providerId="ADAL" clId="{A4E509CD-3566-4C7E-BEF9-973B0C6C6B80}" dt="2024-05-20T19:14:03.232" v="545"/>
            <ac:spMkLst>
              <pc:docMk/>
              <pc:sldMasterMk cId="3507533378" sldId="2147483804"/>
              <pc:sldLayoutMk cId="1111960852" sldId="2147483808"/>
              <ac:spMk id="5" creationId="{A0008F77-9392-BE18-6231-14DB27A00D20}"/>
            </ac:spMkLst>
          </pc:spChg>
          <pc:spChg chg="mod">
            <ac:chgData name="Shannon Lee" userId="670f5dc9-6980-419d-b69a-edbd62c2cf54" providerId="ADAL" clId="{A4E509CD-3566-4C7E-BEF9-973B0C6C6B80}" dt="2024-05-20T19:14:03.232" v="545"/>
            <ac:spMkLst>
              <pc:docMk/>
              <pc:sldMasterMk cId="3507533378" sldId="2147483804"/>
              <pc:sldLayoutMk cId="1111960852" sldId="2147483808"/>
              <ac:spMk id="6" creationId="{CBAA4919-A31A-F13A-F8E4-041871458487}"/>
            </ac:spMkLst>
          </pc:spChg>
          <pc:spChg chg="mod">
            <ac:chgData name="Shannon Lee" userId="670f5dc9-6980-419d-b69a-edbd62c2cf54" providerId="ADAL" clId="{A4E509CD-3566-4C7E-BEF9-973B0C6C6B80}" dt="2024-05-20T19:14:03.232" v="545"/>
            <ac:spMkLst>
              <pc:docMk/>
              <pc:sldMasterMk cId="3507533378" sldId="2147483804"/>
              <pc:sldLayoutMk cId="1111960852" sldId="2147483808"/>
              <ac:spMk id="7" creationId="{CC875E67-447F-6047-4EF1-C092CEF1F23D}"/>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4053920350" sldId="2147483809"/>
          </pc:sldLayoutMkLst>
          <pc:spChg chg="mod">
            <ac:chgData name="Shannon Lee" userId="670f5dc9-6980-419d-b69a-edbd62c2cf54" providerId="ADAL" clId="{A4E509CD-3566-4C7E-BEF9-973B0C6C6B80}" dt="2024-05-20T19:14:03.232" v="545"/>
            <ac:spMkLst>
              <pc:docMk/>
              <pc:sldMasterMk cId="3507533378" sldId="2147483804"/>
              <pc:sldLayoutMk cId="4053920350" sldId="2147483809"/>
              <ac:spMk id="7" creationId="{2160FEAE-27D6-B119-F516-3FDEA96B886E}"/>
            </ac:spMkLst>
          </pc:spChg>
          <pc:spChg chg="mod">
            <ac:chgData name="Shannon Lee" userId="670f5dc9-6980-419d-b69a-edbd62c2cf54" providerId="ADAL" clId="{A4E509CD-3566-4C7E-BEF9-973B0C6C6B80}" dt="2024-05-20T19:14:03.232" v="545"/>
            <ac:spMkLst>
              <pc:docMk/>
              <pc:sldMasterMk cId="3507533378" sldId="2147483804"/>
              <pc:sldLayoutMk cId="4053920350" sldId="2147483809"/>
              <ac:spMk id="8" creationId="{CCFE9327-3DD7-A0D6-EFBD-45409D57C377}"/>
            </ac:spMkLst>
          </pc:spChg>
          <pc:spChg chg="mod">
            <ac:chgData name="Shannon Lee" userId="670f5dc9-6980-419d-b69a-edbd62c2cf54" providerId="ADAL" clId="{A4E509CD-3566-4C7E-BEF9-973B0C6C6B80}" dt="2024-05-20T19:14:03.232" v="545"/>
            <ac:spMkLst>
              <pc:docMk/>
              <pc:sldMasterMk cId="3507533378" sldId="2147483804"/>
              <pc:sldLayoutMk cId="4053920350" sldId="2147483809"/>
              <ac:spMk id="9" creationId="{EBB88CD2-DACA-B4F9-3713-2033E5A206AC}"/>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3515495700" sldId="2147483810"/>
          </pc:sldLayoutMkLst>
          <pc:spChg chg="mod">
            <ac:chgData name="Shannon Lee" userId="670f5dc9-6980-419d-b69a-edbd62c2cf54" providerId="ADAL" clId="{A4E509CD-3566-4C7E-BEF9-973B0C6C6B80}" dt="2024-05-20T19:14:03.232" v="545"/>
            <ac:spMkLst>
              <pc:docMk/>
              <pc:sldMasterMk cId="3507533378" sldId="2147483804"/>
              <pc:sldLayoutMk cId="3515495700" sldId="2147483810"/>
              <ac:spMk id="3" creationId="{3C34CF9E-4BC5-6D1F-050F-73CCB188773A}"/>
            </ac:spMkLst>
          </pc:spChg>
          <pc:spChg chg="mod">
            <ac:chgData name="Shannon Lee" userId="670f5dc9-6980-419d-b69a-edbd62c2cf54" providerId="ADAL" clId="{A4E509CD-3566-4C7E-BEF9-973B0C6C6B80}" dt="2024-05-20T19:14:03.232" v="545"/>
            <ac:spMkLst>
              <pc:docMk/>
              <pc:sldMasterMk cId="3507533378" sldId="2147483804"/>
              <pc:sldLayoutMk cId="3515495700" sldId="2147483810"/>
              <ac:spMk id="4" creationId="{B08CF66C-1921-D2F9-AD9F-62C08302BC5E}"/>
            </ac:spMkLst>
          </pc:spChg>
          <pc:spChg chg="mod">
            <ac:chgData name="Shannon Lee" userId="670f5dc9-6980-419d-b69a-edbd62c2cf54" providerId="ADAL" clId="{A4E509CD-3566-4C7E-BEF9-973B0C6C6B80}" dt="2024-05-20T19:14:03.232" v="545"/>
            <ac:spMkLst>
              <pc:docMk/>
              <pc:sldMasterMk cId="3507533378" sldId="2147483804"/>
              <pc:sldLayoutMk cId="3515495700" sldId="2147483810"/>
              <ac:spMk id="5" creationId="{8445A0E5-7B7B-A824-E58E-CABA1557F0B2}"/>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3650984750" sldId="2147483811"/>
          </pc:sldLayoutMkLst>
          <pc:spChg chg="mod">
            <ac:chgData name="Shannon Lee" userId="670f5dc9-6980-419d-b69a-edbd62c2cf54" providerId="ADAL" clId="{A4E509CD-3566-4C7E-BEF9-973B0C6C6B80}" dt="2024-05-20T19:14:03.232" v="545"/>
            <ac:spMkLst>
              <pc:docMk/>
              <pc:sldMasterMk cId="3507533378" sldId="2147483804"/>
              <pc:sldLayoutMk cId="3650984750" sldId="2147483811"/>
              <ac:spMk id="2" creationId="{4D84C7EF-B2E6-3C7E-671D-12C1CE4F1D55}"/>
            </ac:spMkLst>
          </pc:spChg>
          <pc:spChg chg="mod">
            <ac:chgData name="Shannon Lee" userId="670f5dc9-6980-419d-b69a-edbd62c2cf54" providerId="ADAL" clId="{A4E509CD-3566-4C7E-BEF9-973B0C6C6B80}" dt="2024-05-20T19:14:03.232" v="545"/>
            <ac:spMkLst>
              <pc:docMk/>
              <pc:sldMasterMk cId="3507533378" sldId="2147483804"/>
              <pc:sldLayoutMk cId="3650984750" sldId="2147483811"/>
              <ac:spMk id="3" creationId="{A401B299-1DE6-941F-6345-80106E44A3A3}"/>
            </ac:spMkLst>
          </pc:spChg>
          <pc:spChg chg="mod">
            <ac:chgData name="Shannon Lee" userId="670f5dc9-6980-419d-b69a-edbd62c2cf54" providerId="ADAL" clId="{A4E509CD-3566-4C7E-BEF9-973B0C6C6B80}" dt="2024-05-20T19:14:03.232" v="545"/>
            <ac:spMkLst>
              <pc:docMk/>
              <pc:sldMasterMk cId="3507533378" sldId="2147483804"/>
              <pc:sldLayoutMk cId="3650984750" sldId="2147483811"/>
              <ac:spMk id="4" creationId="{2D5A0603-2FE3-C0E4-B769-D568CDE2F776}"/>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3559192566" sldId="2147483812"/>
          </pc:sldLayoutMkLst>
          <pc:spChg chg="mod">
            <ac:chgData name="Shannon Lee" userId="670f5dc9-6980-419d-b69a-edbd62c2cf54" providerId="ADAL" clId="{A4E509CD-3566-4C7E-BEF9-973B0C6C6B80}" dt="2024-05-20T19:14:03.232" v="545"/>
            <ac:spMkLst>
              <pc:docMk/>
              <pc:sldMasterMk cId="3507533378" sldId="2147483804"/>
              <pc:sldLayoutMk cId="3559192566" sldId="2147483812"/>
              <ac:spMk id="5" creationId="{F34BB18D-FDAA-9A13-83A1-5CFC241372F9}"/>
            </ac:spMkLst>
          </pc:spChg>
          <pc:spChg chg="mod">
            <ac:chgData name="Shannon Lee" userId="670f5dc9-6980-419d-b69a-edbd62c2cf54" providerId="ADAL" clId="{A4E509CD-3566-4C7E-BEF9-973B0C6C6B80}" dt="2024-05-20T19:14:03.232" v="545"/>
            <ac:spMkLst>
              <pc:docMk/>
              <pc:sldMasterMk cId="3507533378" sldId="2147483804"/>
              <pc:sldLayoutMk cId="3559192566" sldId="2147483812"/>
              <ac:spMk id="6" creationId="{FB322E6F-0415-A00D-4549-5DDD4FFE647D}"/>
            </ac:spMkLst>
          </pc:spChg>
          <pc:spChg chg="mod">
            <ac:chgData name="Shannon Lee" userId="670f5dc9-6980-419d-b69a-edbd62c2cf54" providerId="ADAL" clId="{A4E509CD-3566-4C7E-BEF9-973B0C6C6B80}" dt="2024-05-20T19:14:03.232" v="545"/>
            <ac:spMkLst>
              <pc:docMk/>
              <pc:sldMasterMk cId="3507533378" sldId="2147483804"/>
              <pc:sldLayoutMk cId="3559192566" sldId="2147483812"/>
              <ac:spMk id="7" creationId="{9DF09339-2A08-6B50-C373-4B77349BDC60}"/>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2552960278" sldId="2147483813"/>
          </pc:sldLayoutMkLst>
          <pc:spChg chg="mod">
            <ac:chgData name="Shannon Lee" userId="670f5dc9-6980-419d-b69a-edbd62c2cf54" providerId="ADAL" clId="{A4E509CD-3566-4C7E-BEF9-973B0C6C6B80}" dt="2024-05-20T19:14:03.232" v="545"/>
            <ac:spMkLst>
              <pc:docMk/>
              <pc:sldMasterMk cId="3507533378" sldId="2147483804"/>
              <pc:sldLayoutMk cId="2552960278" sldId="2147483813"/>
              <ac:spMk id="5" creationId="{540B0F80-186A-EEC2-51D1-CB0254523F55}"/>
            </ac:spMkLst>
          </pc:spChg>
          <pc:spChg chg="mod">
            <ac:chgData name="Shannon Lee" userId="670f5dc9-6980-419d-b69a-edbd62c2cf54" providerId="ADAL" clId="{A4E509CD-3566-4C7E-BEF9-973B0C6C6B80}" dt="2024-05-20T19:14:03.232" v="545"/>
            <ac:spMkLst>
              <pc:docMk/>
              <pc:sldMasterMk cId="3507533378" sldId="2147483804"/>
              <pc:sldLayoutMk cId="2552960278" sldId="2147483813"/>
              <ac:spMk id="6" creationId="{B91E23BF-47F3-087A-FED6-5E34EA59F76B}"/>
            </ac:spMkLst>
          </pc:spChg>
          <pc:spChg chg="mod">
            <ac:chgData name="Shannon Lee" userId="670f5dc9-6980-419d-b69a-edbd62c2cf54" providerId="ADAL" clId="{A4E509CD-3566-4C7E-BEF9-973B0C6C6B80}" dt="2024-05-20T19:14:03.232" v="545"/>
            <ac:spMkLst>
              <pc:docMk/>
              <pc:sldMasterMk cId="3507533378" sldId="2147483804"/>
              <pc:sldLayoutMk cId="2552960278" sldId="2147483813"/>
              <ac:spMk id="7" creationId="{C55D5144-2A0E-3DBF-35F1-F0A91D4CF40F}"/>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3199295351" sldId="2147483814"/>
          </pc:sldLayoutMkLst>
          <pc:spChg chg="mod">
            <ac:chgData name="Shannon Lee" userId="670f5dc9-6980-419d-b69a-edbd62c2cf54" providerId="ADAL" clId="{A4E509CD-3566-4C7E-BEF9-973B0C6C6B80}" dt="2024-05-20T19:14:03.232" v="545"/>
            <ac:spMkLst>
              <pc:docMk/>
              <pc:sldMasterMk cId="3507533378" sldId="2147483804"/>
              <pc:sldLayoutMk cId="3199295351" sldId="2147483814"/>
              <ac:spMk id="4" creationId="{42DF3ED1-7D02-96F2-8E1F-43A1C20C3425}"/>
            </ac:spMkLst>
          </pc:spChg>
          <pc:spChg chg="mod">
            <ac:chgData name="Shannon Lee" userId="670f5dc9-6980-419d-b69a-edbd62c2cf54" providerId="ADAL" clId="{A4E509CD-3566-4C7E-BEF9-973B0C6C6B80}" dt="2024-05-20T19:14:03.232" v="545"/>
            <ac:spMkLst>
              <pc:docMk/>
              <pc:sldMasterMk cId="3507533378" sldId="2147483804"/>
              <pc:sldLayoutMk cId="3199295351" sldId="2147483814"/>
              <ac:spMk id="5" creationId="{8577923E-4722-915B-C022-B555D4FE7A03}"/>
            </ac:spMkLst>
          </pc:spChg>
          <pc:spChg chg="mod">
            <ac:chgData name="Shannon Lee" userId="670f5dc9-6980-419d-b69a-edbd62c2cf54" providerId="ADAL" clId="{A4E509CD-3566-4C7E-BEF9-973B0C6C6B80}" dt="2024-05-20T19:14:03.232" v="545"/>
            <ac:spMkLst>
              <pc:docMk/>
              <pc:sldMasterMk cId="3507533378" sldId="2147483804"/>
              <pc:sldLayoutMk cId="3199295351" sldId="2147483814"/>
              <ac:spMk id="6" creationId="{CB96C614-C5EC-934D-6058-F66CAA9AFEEF}"/>
            </ac:spMkLst>
          </pc:spChg>
        </pc:sldLayoutChg>
        <pc:sldLayoutChg chg="modSp new del replId">
          <pc:chgData name="Shannon Lee" userId="670f5dc9-6980-419d-b69a-edbd62c2cf54" providerId="ADAL" clId="{A4E509CD-3566-4C7E-BEF9-973B0C6C6B80}" dt="2024-05-20T19:14:03.593" v="546" actId="6938"/>
          <pc:sldLayoutMkLst>
            <pc:docMk/>
            <pc:sldMasterMk cId="3507533378" sldId="2147483804"/>
            <pc:sldLayoutMk cId="1883889831" sldId="2147483815"/>
          </pc:sldLayoutMkLst>
          <pc:spChg chg="mod">
            <ac:chgData name="Shannon Lee" userId="670f5dc9-6980-419d-b69a-edbd62c2cf54" providerId="ADAL" clId="{A4E509CD-3566-4C7E-BEF9-973B0C6C6B80}" dt="2024-05-20T19:14:03.232" v="545"/>
            <ac:spMkLst>
              <pc:docMk/>
              <pc:sldMasterMk cId="3507533378" sldId="2147483804"/>
              <pc:sldLayoutMk cId="1883889831" sldId="2147483815"/>
              <ac:spMk id="4" creationId="{0CF9F251-5E5B-64A8-DA5D-0E8F01544E83}"/>
            </ac:spMkLst>
          </pc:spChg>
          <pc:spChg chg="mod">
            <ac:chgData name="Shannon Lee" userId="670f5dc9-6980-419d-b69a-edbd62c2cf54" providerId="ADAL" clId="{A4E509CD-3566-4C7E-BEF9-973B0C6C6B80}" dt="2024-05-20T19:14:03.232" v="545"/>
            <ac:spMkLst>
              <pc:docMk/>
              <pc:sldMasterMk cId="3507533378" sldId="2147483804"/>
              <pc:sldLayoutMk cId="1883889831" sldId="2147483815"/>
              <ac:spMk id="5" creationId="{C16514DE-47A1-8A3C-2272-059F5B333198}"/>
            </ac:spMkLst>
          </pc:spChg>
          <pc:spChg chg="mod">
            <ac:chgData name="Shannon Lee" userId="670f5dc9-6980-419d-b69a-edbd62c2cf54" providerId="ADAL" clId="{A4E509CD-3566-4C7E-BEF9-973B0C6C6B80}" dt="2024-05-20T19:14:03.232" v="545"/>
            <ac:spMkLst>
              <pc:docMk/>
              <pc:sldMasterMk cId="3507533378" sldId="2147483804"/>
              <pc:sldLayoutMk cId="1883889831" sldId="2147483815"/>
              <ac:spMk id="6" creationId="{49DCBADF-856B-3D6C-42C7-5F82286C272D}"/>
            </ac:spMkLst>
          </pc:spChg>
        </pc:sldLayoutChg>
      </pc:sldMasterChg>
    </pc:docChg>
  </pc:docChgLst>
  <pc:docChgLst>
    <pc:chgData name="Erick Govea" userId="334f45b1-6099-461e-8679-8f22079815f3" providerId="ADAL" clId="{F3E6DCF9-7169-4AFB-A582-13FE09BF31DA}"/>
    <pc:docChg chg="custSel addSld modSld">
      <pc:chgData name="Erick Govea" userId="334f45b1-6099-461e-8679-8f22079815f3" providerId="ADAL" clId="{F3E6DCF9-7169-4AFB-A582-13FE09BF31DA}" dt="2024-09-09T15:52:48.649" v="9"/>
      <pc:docMkLst>
        <pc:docMk/>
      </pc:docMkLst>
      <pc:sldChg chg="addSp delSp modSp new mod setBg modAnim">
        <pc:chgData name="Erick Govea" userId="334f45b1-6099-461e-8679-8f22079815f3" providerId="ADAL" clId="{F3E6DCF9-7169-4AFB-A582-13FE09BF31DA}" dt="2024-09-09T15:52:48.649" v="9"/>
        <pc:sldMkLst>
          <pc:docMk/>
          <pc:sldMk cId="2403182739" sldId="293"/>
        </pc:sldMkLst>
        <pc:spChg chg="del">
          <ac:chgData name="Erick Govea" userId="334f45b1-6099-461e-8679-8f22079815f3" providerId="ADAL" clId="{F3E6DCF9-7169-4AFB-A582-13FE09BF31DA}" dt="2024-09-09T15:50:10.833" v="1" actId="478"/>
          <ac:spMkLst>
            <pc:docMk/>
            <pc:sldMk cId="2403182739" sldId="293"/>
            <ac:spMk id="2" creationId="{29D37A81-2C09-7F2C-3E10-72121989B3AF}"/>
          </ac:spMkLst>
        </pc:spChg>
        <pc:spChg chg="del mod">
          <ac:chgData name="Erick Govea" userId="334f45b1-6099-461e-8679-8f22079815f3" providerId="ADAL" clId="{F3E6DCF9-7169-4AFB-A582-13FE09BF31DA}" dt="2024-09-09T15:52:04.026" v="3"/>
          <ac:spMkLst>
            <pc:docMk/>
            <pc:sldMk cId="2403182739" sldId="293"/>
            <ac:spMk id="3" creationId="{9DB4FAF9-F329-E8D8-E97C-247295388F73}"/>
          </ac:spMkLst>
        </pc:spChg>
        <pc:picChg chg="add mod">
          <ac:chgData name="Erick Govea" userId="334f45b1-6099-461e-8679-8f22079815f3" providerId="ADAL" clId="{F3E6DCF9-7169-4AFB-A582-13FE09BF31DA}" dt="2024-09-09T15:52:29.990" v="8" actId="14100"/>
          <ac:picMkLst>
            <pc:docMk/>
            <pc:sldMk cId="2403182739" sldId="293"/>
            <ac:picMk id="4" creationId="{108EB4ED-E9EE-F230-9F61-EC4CD4ADBED0}"/>
          </ac:picMkLst>
        </pc:picChg>
      </pc:sldChg>
    </pc:docChg>
  </pc:docChgLst>
  <pc:docChgLst>
    <pc:chgData name="Bryson Brown" userId="8b4e23db-a993-44eb-b1b7-634371073e30" providerId="ADAL" clId="{85F4BD7F-6D60-42A7-A178-2B9E8A07CBDC}"/>
    <pc:docChg chg="custSel modSld">
      <pc:chgData name="Bryson Brown" userId="8b4e23db-a993-44eb-b1b7-634371073e30" providerId="ADAL" clId="{85F4BD7F-6D60-42A7-A178-2B9E8A07CBDC}" dt="2024-08-06T22:39:39.378" v="11" actId="14100"/>
      <pc:docMkLst>
        <pc:docMk/>
      </pc:docMkLst>
      <pc:sldChg chg="addSp delSp modSp mod">
        <pc:chgData name="Bryson Brown" userId="8b4e23db-a993-44eb-b1b7-634371073e30" providerId="ADAL" clId="{85F4BD7F-6D60-42A7-A178-2B9E8A07CBDC}" dt="2024-08-06T22:39:39.378" v="11" actId="14100"/>
        <pc:sldMkLst>
          <pc:docMk/>
          <pc:sldMk cId="3080812242" sldId="265"/>
        </pc:sldMkLst>
        <pc:picChg chg="add mod">
          <ac:chgData name="Bryson Brown" userId="8b4e23db-a993-44eb-b1b7-634371073e30" providerId="ADAL" clId="{85F4BD7F-6D60-42A7-A178-2B9E8A07CBDC}" dt="2024-08-06T22:39:39.378" v="11" actId="14100"/>
          <ac:picMkLst>
            <pc:docMk/>
            <pc:sldMk cId="3080812242" sldId="265"/>
            <ac:picMk id="4" creationId="{432F914A-CE97-27BF-74A1-2FBC1FBEF950}"/>
          </ac:picMkLst>
        </pc:picChg>
        <pc:picChg chg="del">
          <ac:chgData name="Bryson Brown" userId="8b4e23db-a993-44eb-b1b7-634371073e30" providerId="ADAL" clId="{85F4BD7F-6D60-42A7-A178-2B9E8A07CBDC}" dt="2024-08-06T22:39:14.111" v="3" actId="478"/>
          <ac:picMkLst>
            <pc:docMk/>
            <pc:sldMk cId="3080812242" sldId="265"/>
            <ac:picMk id="14" creationId="{67F8EF62-C6DC-AD63-3721-E1C859C8B225}"/>
          </ac:picMkLst>
        </pc:picChg>
      </pc:sldChg>
    </pc:docChg>
  </pc:docChgLst>
  <pc:docChgLst>
    <pc:chgData name="Shannon Lee" userId="670f5dc9-6980-419d-b69a-edbd62c2cf54" providerId="ADAL" clId="{D3BA1098-775D-4D4C-A6B8-52C7E27672EF}"/>
    <pc:docChg chg="undo custSel addSld delSld modSld sldOrd modNotesMaster">
      <pc:chgData name="Shannon Lee" userId="670f5dc9-6980-419d-b69a-edbd62c2cf54" providerId="ADAL" clId="{D3BA1098-775D-4D4C-A6B8-52C7E27672EF}" dt="2024-09-10T17:18:22.565" v="10769" actId="20577"/>
      <pc:docMkLst>
        <pc:docMk/>
      </pc:docMkLst>
      <pc:sldChg chg="modSp mod modNotesTx">
        <pc:chgData name="Shannon Lee" userId="670f5dc9-6980-419d-b69a-edbd62c2cf54" providerId="ADAL" clId="{D3BA1098-775D-4D4C-A6B8-52C7E27672EF}" dt="2024-08-01T21:56:20.597" v="5378" actId="27636"/>
        <pc:sldMkLst>
          <pc:docMk/>
          <pc:sldMk cId="1577954223" sldId="258"/>
        </pc:sldMkLst>
        <pc:spChg chg="mod">
          <ac:chgData name="Shannon Lee" userId="670f5dc9-6980-419d-b69a-edbd62c2cf54" providerId="ADAL" clId="{D3BA1098-775D-4D4C-A6B8-52C7E27672EF}" dt="2024-08-01T21:56:20.597" v="5378" actId="27636"/>
          <ac:spMkLst>
            <pc:docMk/>
            <pc:sldMk cId="1577954223" sldId="258"/>
            <ac:spMk id="3" creationId="{AAEE0FB1-AE48-6C54-D278-21A78388D895}"/>
          </ac:spMkLst>
        </pc:spChg>
      </pc:sldChg>
      <pc:sldChg chg="addSp modSp del mod modAnim modNotesTx">
        <pc:chgData name="Shannon Lee" userId="670f5dc9-6980-419d-b69a-edbd62c2cf54" providerId="ADAL" clId="{D3BA1098-775D-4D4C-A6B8-52C7E27672EF}" dt="2024-08-07T15:06:37.877" v="5821" actId="2696"/>
        <pc:sldMkLst>
          <pc:docMk/>
          <pc:sldMk cId="3395500699" sldId="259"/>
        </pc:sldMkLst>
        <pc:spChg chg="mod">
          <ac:chgData name="Shannon Lee" userId="670f5dc9-6980-419d-b69a-edbd62c2cf54" providerId="ADAL" clId="{D3BA1098-775D-4D4C-A6B8-52C7E27672EF}" dt="2024-08-07T15:06:17.672" v="5816" actId="27636"/>
          <ac:spMkLst>
            <pc:docMk/>
            <pc:sldMk cId="3395500699" sldId="259"/>
            <ac:spMk id="2" creationId="{C5CF426C-5A09-D2B3-2CEA-228F1CFEB166}"/>
          </ac:spMkLst>
        </pc:spChg>
        <pc:spChg chg="add mod">
          <ac:chgData name="Shannon Lee" userId="670f5dc9-6980-419d-b69a-edbd62c2cf54" providerId="ADAL" clId="{D3BA1098-775D-4D4C-A6B8-52C7E27672EF}" dt="2024-08-07T15:06:30.398" v="5820" actId="20577"/>
          <ac:spMkLst>
            <pc:docMk/>
            <pc:sldMk cId="3395500699" sldId="259"/>
            <ac:spMk id="3" creationId="{A41415D2-DA8C-D424-EDB9-900857DF4648}"/>
          </ac:spMkLst>
        </pc:spChg>
      </pc:sldChg>
      <pc:sldChg chg="addSp delSp modSp del mod ord modNotesTx">
        <pc:chgData name="Shannon Lee" userId="670f5dc9-6980-419d-b69a-edbd62c2cf54" providerId="ADAL" clId="{D3BA1098-775D-4D4C-A6B8-52C7E27672EF}" dt="2024-07-29T16:04:42.997" v="273" actId="2696"/>
        <pc:sldMkLst>
          <pc:docMk/>
          <pc:sldMk cId="1917099341" sldId="260"/>
        </pc:sldMkLst>
        <pc:spChg chg="del mod">
          <ac:chgData name="Shannon Lee" userId="670f5dc9-6980-419d-b69a-edbd62c2cf54" providerId="ADAL" clId="{D3BA1098-775D-4D4C-A6B8-52C7E27672EF}" dt="2024-07-29T15:43:16.347" v="206" actId="478"/>
          <ac:spMkLst>
            <pc:docMk/>
            <pc:sldMk cId="1917099341" sldId="260"/>
            <ac:spMk id="2" creationId="{C5CF426C-5A09-D2B3-2CEA-228F1CFEB166}"/>
          </ac:spMkLst>
        </pc:spChg>
        <pc:spChg chg="add mod">
          <ac:chgData name="Shannon Lee" userId="670f5dc9-6980-419d-b69a-edbd62c2cf54" providerId="ADAL" clId="{D3BA1098-775D-4D4C-A6B8-52C7E27672EF}" dt="2024-07-29T15:43:16.347" v="206" actId="478"/>
          <ac:spMkLst>
            <pc:docMk/>
            <pc:sldMk cId="1917099341" sldId="260"/>
            <ac:spMk id="5" creationId="{60799B50-03FD-6616-F163-6E4AA73D213E}"/>
          </ac:spMkLst>
        </pc:spChg>
        <pc:picChg chg="del">
          <ac:chgData name="Shannon Lee" userId="670f5dc9-6980-419d-b69a-edbd62c2cf54" providerId="ADAL" clId="{D3BA1098-775D-4D4C-A6B8-52C7E27672EF}" dt="2024-07-29T15:43:09.525" v="204" actId="478"/>
          <ac:picMkLst>
            <pc:docMk/>
            <pc:sldMk cId="1917099341" sldId="260"/>
            <ac:picMk id="4" creationId="{FFC1A307-33A5-7FFC-7EC8-49130DEE95B0}"/>
          </ac:picMkLst>
        </pc:picChg>
      </pc:sldChg>
      <pc:sldChg chg="addSp delSp modSp mod modNotesTx">
        <pc:chgData name="Shannon Lee" userId="670f5dc9-6980-419d-b69a-edbd62c2cf54" providerId="ADAL" clId="{D3BA1098-775D-4D4C-A6B8-52C7E27672EF}" dt="2024-09-10T17:18:22.565" v="10769" actId="20577"/>
        <pc:sldMkLst>
          <pc:docMk/>
          <pc:sldMk cId="1412876417" sldId="262"/>
        </pc:sldMkLst>
        <pc:spChg chg="add mod">
          <ac:chgData name="Shannon Lee" userId="670f5dc9-6980-419d-b69a-edbd62c2cf54" providerId="ADAL" clId="{D3BA1098-775D-4D4C-A6B8-52C7E27672EF}" dt="2024-08-01T21:48:53.833" v="5169" actId="207"/>
          <ac:spMkLst>
            <pc:docMk/>
            <pc:sldMk cId="1412876417" sldId="262"/>
            <ac:spMk id="2" creationId="{392334B3-FD70-D13F-ED6D-3F313E02EAA4}"/>
          </ac:spMkLst>
        </pc:spChg>
        <pc:picChg chg="add mod">
          <ac:chgData name="Shannon Lee" userId="670f5dc9-6980-419d-b69a-edbd62c2cf54" providerId="ADAL" clId="{D3BA1098-775D-4D4C-A6B8-52C7E27672EF}" dt="2024-08-01T21:48:25.615" v="5157" actId="1076"/>
          <ac:picMkLst>
            <pc:docMk/>
            <pc:sldMk cId="1412876417" sldId="262"/>
            <ac:picMk id="3" creationId="{83467242-75AA-9CB2-7E66-1D70A3F1B594}"/>
          </ac:picMkLst>
        </pc:picChg>
        <pc:picChg chg="del">
          <ac:chgData name="Shannon Lee" userId="670f5dc9-6980-419d-b69a-edbd62c2cf54" providerId="ADAL" clId="{D3BA1098-775D-4D4C-A6B8-52C7E27672EF}" dt="2024-07-31T15:26:50.747" v="1709" actId="478"/>
          <ac:picMkLst>
            <pc:docMk/>
            <pc:sldMk cId="1412876417" sldId="262"/>
            <ac:picMk id="5" creationId="{93C3B0BE-EC88-831B-5C44-4637B6EEF947}"/>
          </ac:picMkLst>
        </pc:picChg>
      </pc:sldChg>
      <pc:sldChg chg="addSp modSp del mod modNotesTx">
        <pc:chgData name="Shannon Lee" userId="670f5dc9-6980-419d-b69a-edbd62c2cf54" providerId="ADAL" clId="{D3BA1098-775D-4D4C-A6B8-52C7E27672EF}" dt="2024-08-01T16:46:47.264" v="4191" actId="2696"/>
        <pc:sldMkLst>
          <pc:docMk/>
          <pc:sldMk cId="3580510679" sldId="263"/>
        </pc:sldMkLst>
        <pc:spChg chg="mod">
          <ac:chgData name="Shannon Lee" userId="670f5dc9-6980-419d-b69a-edbd62c2cf54" providerId="ADAL" clId="{D3BA1098-775D-4D4C-A6B8-52C7E27672EF}" dt="2024-07-29T16:08:40.921" v="443" actId="14100"/>
          <ac:spMkLst>
            <pc:docMk/>
            <pc:sldMk cId="3580510679" sldId="263"/>
            <ac:spMk id="2" creationId="{28DA2A53-F264-1170-AA13-996AD2AAFF1F}"/>
          </ac:spMkLst>
        </pc:spChg>
        <pc:picChg chg="add mod">
          <ac:chgData name="Shannon Lee" userId="670f5dc9-6980-419d-b69a-edbd62c2cf54" providerId="ADAL" clId="{D3BA1098-775D-4D4C-A6B8-52C7E27672EF}" dt="2024-07-29T16:08:54.743" v="444"/>
          <ac:picMkLst>
            <pc:docMk/>
            <pc:sldMk cId="3580510679" sldId="263"/>
            <ac:picMk id="3" creationId="{022BB419-CF5F-0FA6-4D5F-C68FB29A9C88}"/>
          </ac:picMkLst>
        </pc:picChg>
      </pc:sldChg>
      <pc:sldChg chg="addSp delSp modSp del mod modNotesTx">
        <pc:chgData name="Shannon Lee" userId="670f5dc9-6980-419d-b69a-edbd62c2cf54" providerId="ADAL" clId="{D3BA1098-775D-4D4C-A6B8-52C7E27672EF}" dt="2024-08-01T21:49:24.942" v="5170" actId="47"/>
        <pc:sldMkLst>
          <pc:docMk/>
          <pc:sldMk cId="3071611270" sldId="264"/>
        </pc:sldMkLst>
        <pc:picChg chg="add mod">
          <ac:chgData name="Shannon Lee" userId="670f5dc9-6980-419d-b69a-edbd62c2cf54" providerId="ADAL" clId="{D3BA1098-775D-4D4C-A6B8-52C7E27672EF}" dt="2024-07-31T15:33:32.640" v="1717" actId="692"/>
          <ac:picMkLst>
            <pc:docMk/>
            <pc:sldMk cId="3071611270" sldId="264"/>
            <ac:picMk id="2" creationId="{6B7ABC38-3916-0519-E4C3-917D9B875CE6}"/>
          </ac:picMkLst>
        </pc:picChg>
        <pc:picChg chg="del">
          <ac:chgData name="Shannon Lee" userId="670f5dc9-6980-419d-b69a-edbd62c2cf54" providerId="ADAL" clId="{D3BA1098-775D-4D4C-A6B8-52C7E27672EF}" dt="2024-07-31T15:26:47.317" v="1708" actId="478"/>
          <ac:picMkLst>
            <pc:docMk/>
            <pc:sldMk cId="3071611270" sldId="264"/>
            <ac:picMk id="5" creationId="{93C3B0BE-EC88-831B-5C44-4637B6EEF947}"/>
          </ac:picMkLst>
        </pc:picChg>
      </pc:sldChg>
      <pc:sldChg chg="addSp delSp modSp mod modNotesTx">
        <pc:chgData name="Shannon Lee" userId="670f5dc9-6980-419d-b69a-edbd62c2cf54" providerId="ADAL" clId="{D3BA1098-775D-4D4C-A6B8-52C7E27672EF}" dt="2024-08-07T15:55:36.131" v="6951" actId="404"/>
        <pc:sldMkLst>
          <pc:docMk/>
          <pc:sldMk cId="3080812242" sldId="265"/>
        </pc:sldMkLst>
        <pc:spChg chg="mod">
          <ac:chgData name="Shannon Lee" userId="670f5dc9-6980-419d-b69a-edbd62c2cf54" providerId="ADAL" clId="{D3BA1098-775D-4D4C-A6B8-52C7E27672EF}" dt="2024-08-07T15:55:36.131" v="6951" actId="404"/>
          <ac:spMkLst>
            <pc:docMk/>
            <pc:sldMk cId="3080812242" sldId="265"/>
            <ac:spMk id="2" creationId="{28DA2A53-F264-1170-AA13-996AD2AAFF1F}"/>
          </ac:spMkLst>
        </pc:spChg>
        <pc:spChg chg="add del mod">
          <ac:chgData name="Shannon Lee" userId="670f5dc9-6980-419d-b69a-edbd62c2cf54" providerId="ADAL" clId="{D3BA1098-775D-4D4C-A6B8-52C7E27672EF}" dt="2024-07-29T16:22:17.278" v="647" actId="478"/>
          <ac:spMkLst>
            <pc:docMk/>
            <pc:sldMk cId="3080812242" sldId="265"/>
            <ac:spMk id="3" creationId="{9121166A-6A46-D755-9295-41DB23CE1C51}"/>
          </ac:spMkLst>
        </pc:spChg>
        <pc:spChg chg="add">
          <ac:chgData name="Shannon Lee" userId="670f5dc9-6980-419d-b69a-edbd62c2cf54" providerId="ADAL" clId="{D3BA1098-775D-4D4C-A6B8-52C7E27672EF}" dt="2024-07-29T16:22:23.086" v="648"/>
          <ac:spMkLst>
            <pc:docMk/>
            <pc:sldMk cId="3080812242" sldId="265"/>
            <ac:spMk id="4" creationId="{B24CB003-4675-1E33-FD8A-83F422B466BE}"/>
          </ac:spMkLst>
        </pc:spChg>
        <pc:spChg chg="add">
          <ac:chgData name="Shannon Lee" userId="670f5dc9-6980-419d-b69a-edbd62c2cf54" providerId="ADAL" clId="{D3BA1098-775D-4D4C-A6B8-52C7E27672EF}" dt="2024-07-29T16:23:55.101" v="649"/>
          <ac:spMkLst>
            <pc:docMk/>
            <pc:sldMk cId="3080812242" sldId="265"/>
            <ac:spMk id="5" creationId="{6061252F-3E57-772E-A490-3067A2C25A08}"/>
          </ac:spMkLst>
        </pc:spChg>
        <pc:spChg chg="add del mod">
          <ac:chgData name="Shannon Lee" userId="670f5dc9-6980-419d-b69a-edbd62c2cf54" providerId="ADAL" clId="{D3BA1098-775D-4D4C-A6B8-52C7E27672EF}" dt="2024-08-07T15:53:01.717" v="6873" actId="478"/>
          <ac:spMkLst>
            <pc:docMk/>
            <pc:sldMk cId="3080812242" sldId="265"/>
            <ac:spMk id="6" creationId="{EF6DE9D0-0000-5A82-8858-4547B2731B5B}"/>
          </ac:spMkLst>
        </pc:spChg>
        <pc:spChg chg="add del">
          <ac:chgData name="Shannon Lee" userId="670f5dc9-6980-419d-b69a-edbd62c2cf54" providerId="ADAL" clId="{D3BA1098-775D-4D4C-A6B8-52C7E27672EF}" dt="2024-07-29T16:24:41.612" v="656" actId="478"/>
          <ac:spMkLst>
            <pc:docMk/>
            <pc:sldMk cId="3080812242" sldId="265"/>
            <ac:spMk id="7" creationId="{D8CD4D36-ABBD-00F0-6113-FDE4F9644434}"/>
          </ac:spMkLst>
        </pc:spChg>
        <pc:spChg chg="add mod">
          <ac:chgData name="Shannon Lee" userId="670f5dc9-6980-419d-b69a-edbd62c2cf54" providerId="ADAL" clId="{D3BA1098-775D-4D4C-A6B8-52C7E27672EF}" dt="2024-07-29T16:25:23.334" v="658"/>
          <ac:spMkLst>
            <pc:docMk/>
            <pc:sldMk cId="3080812242" sldId="265"/>
            <ac:spMk id="8" creationId="{DDC7926C-9886-59A2-1B86-057FF1EB6BF2}"/>
          </ac:spMkLst>
        </pc:spChg>
        <pc:spChg chg="add mod">
          <ac:chgData name="Shannon Lee" userId="670f5dc9-6980-419d-b69a-edbd62c2cf54" providerId="ADAL" clId="{D3BA1098-775D-4D4C-A6B8-52C7E27672EF}" dt="2024-07-29T16:32:09.341" v="664"/>
          <ac:spMkLst>
            <pc:docMk/>
            <pc:sldMk cId="3080812242" sldId="265"/>
            <ac:spMk id="11" creationId="{7EE51CD5-DAF5-8E3B-7A37-601BB0B74237}"/>
          </ac:spMkLst>
        </pc:spChg>
        <pc:spChg chg="add mod">
          <ac:chgData name="Shannon Lee" userId="670f5dc9-6980-419d-b69a-edbd62c2cf54" providerId="ADAL" clId="{D3BA1098-775D-4D4C-A6B8-52C7E27672EF}" dt="2024-07-29T16:32:17.015" v="665"/>
          <ac:spMkLst>
            <pc:docMk/>
            <pc:sldMk cId="3080812242" sldId="265"/>
            <ac:spMk id="12" creationId="{FD71E564-6621-0384-E83D-2F8062501CA7}"/>
          </ac:spMkLst>
        </pc:spChg>
        <pc:picChg chg="mod modCrop">
          <ac:chgData name="Shannon Lee" userId="670f5dc9-6980-419d-b69a-edbd62c2cf54" providerId="ADAL" clId="{D3BA1098-775D-4D4C-A6B8-52C7E27672EF}" dt="2024-08-07T15:54:56.381" v="6941" actId="14100"/>
          <ac:picMkLst>
            <pc:docMk/>
            <pc:sldMk cId="3080812242" sldId="265"/>
            <ac:picMk id="4" creationId="{432F914A-CE97-27BF-74A1-2FBC1FBEF950}"/>
          </ac:picMkLst>
        </pc:picChg>
        <pc:picChg chg="add del mod">
          <ac:chgData name="Shannon Lee" userId="670f5dc9-6980-419d-b69a-edbd62c2cf54" providerId="ADAL" clId="{D3BA1098-775D-4D4C-A6B8-52C7E27672EF}" dt="2024-07-29T16:28:48.264" v="663" actId="478"/>
          <ac:picMkLst>
            <pc:docMk/>
            <pc:sldMk cId="3080812242" sldId="265"/>
            <ac:picMk id="10" creationId="{524B947F-63E2-91D5-0088-56290A4DAD3C}"/>
          </ac:picMkLst>
        </pc:picChg>
        <pc:picChg chg="add mod modCrop">
          <ac:chgData name="Shannon Lee" userId="670f5dc9-6980-419d-b69a-edbd62c2cf54" providerId="ADAL" clId="{D3BA1098-775D-4D4C-A6B8-52C7E27672EF}" dt="2024-07-29T16:42:28.563" v="753" actId="14100"/>
          <ac:picMkLst>
            <pc:docMk/>
            <pc:sldMk cId="3080812242" sldId="265"/>
            <ac:picMk id="14" creationId="{67F8EF62-C6DC-AD63-3721-E1C859C8B225}"/>
          </ac:picMkLst>
        </pc:picChg>
      </pc:sldChg>
      <pc:sldChg chg="addSp delSp modSp mod modNotesTx">
        <pc:chgData name="Shannon Lee" userId="670f5dc9-6980-419d-b69a-edbd62c2cf54" providerId="ADAL" clId="{D3BA1098-775D-4D4C-A6B8-52C7E27672EF}" dt="2024-08-07T15:56:43.817" v="7032" actId="20577"/>
        <pc:sldMkLst>
          <pc:docMk/>
          <pc:sldMk cId="4091224042" sldId="266"/>
        </pc:sldMkLst>
        <pc:spChg chg="del mod">
          <ac:chgData name="Shannon Lee" userId="670f5dc9-6980-419d-b69a-edbd62c2cf54" providerId="ADAL" clId="{D3BA1098-775D-4D4C-A6B8-52C7E27672EF}" dt="2024-07-31T18:28:39.430" v="2150" actId="478"/>
          <ac:spMkLst>
            <pc:docMk/>
            <pc:sldMk cId="4091224042" sldId="266"/>
            <ac:spMk id="2" creationId="{28DA2A53-F264-1170-AA13-996AD2AAFF1F}"/>
          </ac:spMkLst>
        </pc:spChg>
        <pc:spChg chg="del">
          <ac:chgData name="Shannon Lee" userId="670f5dc9-6980-419d-b69a-edbd62c2cf54" providerId="ADAL" clId="{D3BA1098-775D-4D4C-A6B8-52C7E27672EF}" dt="2024-07-31T15:40:22.622" v="1765" actId="478"/>
          <ac:spMkLst>
            <pc:docMk/>
            <pc:sldMk cId="4091224042" sldId="266"/>
            <ac:spMk id="3" creationId="{6E25FB17-36F3-01D2-E745-30D95544F2A0}"/>
          </ac:spMkLst>
        </pc:spChg>
        <pc:spChg chg="add del mod">
          <ac:chgData name="Shannon Lee" userId="670f5dc9-6980-419d-b69a-edbd62c2cf54" providerId="ADAL" clId="{D3BA1098-775D-4D4C-A6B8-52C7E27672EF}" dt="2024-07-31T18:28:41.802" v="2151" actId="478"/>
          <ac:spMkLst>
            <pc:docMk/>
            <pc:sldMk cId="4091224042" sldId="266"/>
            <ac:spMk id="6" creationId="{68254477-E031-806D-1045-98E9C07D0476}"/>
          </ac:spMkLst>
        </pc:spChg>
        <pc:picChg chg="add del mod modCrop">
          <ac:chgData name="Shannon Lee" userId="670f5dc9-6980-419d-b69a-edbd62c2cf54" providerId="ADAL" clId="{D3BA1098-775D-4D4C-A6B8-52C7E27672EF}" dt="2024-07-31T18:28:36.962" v="2149" actId="478"/>
          <ac:picMkLst>
            <pc:docMk/>
            <pc:sldMk cId="4091224042" sldId="266"/>
            <ac:picMk id="4" creationId="{59DB92C5-94E4-FC8C-DEA2-21A739A943CE}"/>
          </ac:picMkLst>
        </pc:picChg>
      </pc:sldChg>
      <pc:sldChg chg="modNotesTx">
        <pc:chgData name="Shannon Lee" userId="670f5dc9-6980-419d-b69a-edbd62c2cf54" providerId="ADAL" clId="{D3BA1098-775D-4D4C-A6B8-52C7E27672EF}" dt="2024-08-30T21:32:56.392" v="7460" actId="20577"/>
        <pc:sldMkLst>
          <pc:docMk/>
          <pc:sldMk cId="523886020" sldId="268"/>
        </pc:sldMkLst>
      </pc:sldChg>
      <pc:sldChg chg="addSp delSp modSp mod modNotesTx">
        <pc:chgData name="Shannon Lee" userId="670f5dc9-6980-419d-b69a-edbd62c2cf54" providerId="ADAL" clId="{D3BA1098-775D-4D4C-A6B8-52C7E27672EF}" dt="2024-09-03T18:06:53.839" v="8714" actId="1076"/>
        <pc:sldMkLst>
          <pc:docMk/>
          <pc:sldMk cId="1877983947" sldId="270"/>
        </pc:sldMkLst>
        <pc:spChg chg="del">
          <ac:chgData name="Shannon Lee" userId="670f5dc9-6980-419d-b69a-edbd62c2cf54" providerId="ADAL" clId="{D3BA1098-775D-4D4C-A6B8-52C7E27672EF}" dt="2024-09-03T18:05:08.928" v="8706" actId="478"/>
          <ac:spMkLst>
            <pc:docMk/>
            <pc:sldMk cId="1877983947" sldId="270"/>
            <ac:spMk id="2" creationId="{C5CF426C-5A09-D2B3-2CEA-228F1CFEB166}"/>
          </ac:spMkLst>
        </pc:spChg>
        <pc:spChg chg="add del mod">
          <ac:chgData name="Shannon Lee" userId="670f5dc9-6980-419d-b69a-edbd62c2cf54" providerId="ADAL" clId="{D3BA1098-775D-4D4C-A6B8-52C7E27672EF}" dt="2024-09-03T18:05:45.441" v="8709" actId="478"/>
          <ac:spMkLst>
            <pc:docMk/>
            <pc:sldMk cId="1877983947" sldId="270"/>
            <ac:spMk id="5" creationId="{2753A030-071B-A5F3-E3D8-ABADFD6B97F9}"/>
          </ac:spMkLst>
        </pc:spChg>
        <pc:picChg chg="add del mod">
          <ac:chgData name="Shannon Lee" userId="670f5dc9-6980-419d-b69a-edbd62c2cf54" providerId="ADAL" clId="{D3BA1098-775D-4D4C-A6B8-52C7E27672EF}" dt="2024-09-03T18:05:01.009" v="8705" actId="478"/>
          <ac:picMkLst>
            <pc:docMk/>
            <pc:sldMk cId="1877983947" sldId="270"/>
            <ac:picMk id="4" creationId="{0966B0D9-2CF5-3E33-D5CE-24849A77DEE5}"/>
          </ac:picMkLst>
        </pc:picChg>
        <pc:picChg chg="add del">
          <ac:chgData name="Shannon Lee" userId="670f5dc9-6980-419d-b69a-edbd62c2cf54" providerId="ADAL" clId="{D3BA1098-775D-4D4C-A6B8-52C7E27672EF}" dt="2024-09-03T18:05:42.708" v="8708" actId="478"/>
          <ac:picMkLst>
            <pc:docMk/>
            <pc:sldMk cId="1877983947" sldId="270"/>
            <ac:picMk id="7" creationId="{4AB5F271-28AB-44D0-E659-C67CC2F9A2FC}"/>
          </ac:picMkLst>
        </pc:picChg>
        <pc:picChg chg="del">
          <ac:chgData name="Shannon Lee" userId="670f5dc9-6980-419d-b69a-edbd62c2cf54" providerId="ADAL" clId="{D3BA1098-775D-4D4C-A6B8-52C7E27672EF}" dt="2024-08-30T22:30:54.951" v="8168" actId="478"/>
          <ac:picMkLst>
            <pc:docMk/>
            <pc:sldMk cId="1877983947" sldId="270"/>
            <ac:picMk id="7" creationId="{C9EEB60A-3A49-B53E-A5A4-EE7E60FBCA41}"/>
          </ac:picMkLst>
        </pc:picChg>
        <pc:picChg chg="add del mod">
          <ac:chgData name="Shannon Lee" userId="670f5dc9-6980-419d-b69a-edbd62c2cf54" providerId="ADAL" clId="{D3BA1098-775D-4D4C-A6B8-52C7E27672EF}" dt="2024-09-03T18:06:13.927" v="8712" actId="478"/>
          <ac:picMkLst>
            <pc:docMk/>
            <pc:sldMk cId="1877983947" sldId="270"/>
            <ac:picMk id="9" creationId="{D29E671C-7A2D-BFAF-CA5A-6E5E8431C2DE}"/>
          </ac:picMkLst>
        </pc:picChg>
        <pc:picChg chg="add mod">
          <ac:chgData name="Shannon Lee" userId="670f5dc9-6980-419d-b69a-edbd62c2cf54" providerId="ADAL" clId="{D3BA1098-775D-4D4C-A6B8-52C7E27672EF}" dt="2024-09-03T18:06:53.839" v="8714" actId="1076"/>
          <ac:picMkLst>
            <pc:docMk/>
            <pc:sldMk cId="1877983947" sldId="270"/>
            <ac:picMk id="11" creationId="{D4ADE141-AD06-5F07-F433-3900FAED98ED}"/>
          </ac:picMkLst>
        </pc:picChg>
      </pc:sldChg>
      <pc:sldChg chg="modNotesTx">
        <pc:chgData name="Shannon Lee" userId="670f5dc9-6980-419d-b69a-edbd62c2cf54" providerId="ADAL" clId="{D3BA1098-775D-4D4C-A6B8-52C7E27672EF}" dt="2024-08-05T18:21:11.976" v="5637" actId="6549"/>
        <pc:sldMkLst>
          <pc:docMk/>
          <pc:sldMk cId="717666741" sldId="271"/>
        </pc:sldMkLst>
      </pc:sldChg>
      <pc:sldChg chg="del">
        <pc:chgData name="Shannon Lee" userId="670f5dc9-6980-419d-b69a-edbd62c2cf54" providerId="ADAL" clId="{D3BA1098-775D-4D4C-A6B8-52C7E27672EF}" dt="2024-07-31T15:23:36.632" v="1700" actId="2696"/>
        <pc:sldMkLst>
          <pc:docMk/>
          <pc:sldMk cId="947993779" sldId="273"/>
        </pc:sldMkLst>
      </pc:sldChg>
      <pc:sldChg chg="del mod modShow">
        <pc:chgData name="Shannon Lee" userId="670f5dc9-6980-419d-b69a-edbd62c2cf54" providerId="ADAL" clId="{D3BA1098-775D-4D4C-A6B8-52C7E27672EF}" dt="2024-09-03T18:11:29.331" v="8729" actId="2696"/>
        <pc:sldMkLst>
          <pc:docMk/>
          <pc:sldMk cId="389472369" sldId="275"/>
        </pc:sldMkLst>
      </pc:sldChg>
      <pc:sldChg chg="del">
        <pc:chgData name="Shannon Lee" userId="670f5dc9-6980-419d-b69a-edbd62c2cf54" providerId="ADAL" clId="{D3BA1098-775D-4D4C-A6B8-52C7E27672EF}" dt="2024-07-29T16:09:11.853" v="445" actId="2696"/>
        <pc:sldMkLst>
          <pc:docMk/>
          <pc:sldMk cId="2912503353" sldId="276"/>
        </pc:sldMkLst>
      </pc:sldChg>
      <pc:sldChg chg="add del modNotesTx">
        <pc:chgData name="Shannon Lee" userId="670f5dc9-6980-419d-b69a-edbd62c2cf54" providerId="ADAL" clId="{D3BA1098-775D-4D4C-A6B8-52C7E27672EF}" dt="2024-07-31T15:22:29.309" v="1683" actId="47"/>
        <pc:sldMkLst>
          <pc:docMk/>
          <pc:sldMk cId="3701601353" sldId="277"/>
        </pc:sldMkLst>
      </pc:sldChg>
      <pc:sldChg chg="new del">
        <pc:chgData name="Shannon Lee" userId="670f5dc9-6980-419d-b69a-edbd62c2cf54" providerId="ADAL" clId="{D3BA1098-775D-4D4C-A6B8-52C7E27672EF}" dt="2024-07-29T15:42:44.731" v="201" actId="680"/>
        <pc:sldMkLst>
          <pc:docMk/>
          <pc:sldMk cId="4100693107" sldId="277"/>
        </pc:sldMkLst>
      </pc:sldChg>
      <pc:sldChg chg="modSp add mod modNotesTx">
        <pc:chgData name="Shannon Lee" userId="670f5dc9-6980-419d-b69a-edbd62c2cf54" providerId="ADAL" clId="{D3BA1098-775D-4D4C-A6B8-52C7E27672EF}" dt="2024-09-09T19:06:29.685" v="9591" actId="6549"/>
        <pc:sldMkLst>
          <pc:docMk/>
          <pc:sldMk cId="982178339" sldId="278"/>
        </pc:sldMkLst>
        <pc:spChg chg="mod">
          <ac:chgData name="Shannon Lee" userId="670f5dc9-6980-419d-b69a-edbd62c2cf54" providerId="ADAL" clId="{D3BA1098-775D-4D4C-A6B8-52C7E27672EF}" dt="2024-07-31T14:46:39.789" v="1596" actId="14100"/>
          <ac:spMkLst>
            <pc:docMk/>
            <pc:sldMk cId="982178339" sldId="278"/>
            <ac:spMk id="6" creationId="{904651D8-B965-6FAF-1EE8-D90127EF6381}"/>
          </ac:spMkLst>
        </pc:spChg>
        <pc:spChg chg="mod">
          <ac:chgData name="Shannon Lee" userId="670f5dc9-6980-419d-b69a-edbd62c2cf54" providerId="ADAL" clId="{D3BA1098-775D-4D4C-A6B8-52C7E27672EF}" dt="2024-07-31T15:25:24.083" v="1707" actId="1036"/>
          <ac:spMkLst>
            <pc:docMk/>
            <pc:sldMk cId="982178339" sldId="278"/>
            <ac:spMk id="7" creationId="{BD85D6EB-A85E-ED89-F2F2-958D7D92D7D2}"/>
          </ac:spMkLst>
        </pc:spChg>
        <pc:spChg chg="mod">
          <ac:chgData name="Shannon Lee" userId="670f5dc9-6980-419d-b69a-edbd62c2cf54" providerId="ADAL" clId="{D3BA1098-775D-4D4C-A6B8-52C7E27672EF}" dt="2024-07-31T15:25:13.987" v="1705" actId="1036"/>
          <ac:spMkLst>
            <pc:docMk/>
            <pc:sldMk cId="982178339" sldId="278"/>
            <ac:spMk id="8" creationId="{D888E8D8-2B09-3CB0-2A70-BF2C04D77566}"/>
          </ac:spMkLst>
        </pc:spChg>
        <pc:spChg chg="mod">
          <ac:chgData name="Shannon Lee" userId="670f5dc9-6980-419d-b69a-edbd62c2cf54" providerId="ADAL" clId="{D3BA1098-775D-4D4C-A6B8-52C7E27672EF}" dt="2024-07-31T15:24:21.773" v="1702" actId="552"/>
          <ac:spMkLst>
            <pc:docMk/>
            <pc:sldMk cId="982178339" sldId="278"/>
            <ac:spMk id="9" creationId="{35710BC9-3917-4D1E-6E28-CEADE0E4C793}"/>
          </ac:spMkLst>
        </pc:spChg>
        <pc:spChg chg="mod">
          <ac:chgData name="Shannon Lee" userId="670f5dc9-6980-419d-b69a-edbd62c2cf54" providerId="ADAL" clId="{D3BA1098-775D-4D4C-A6B8-52C7E27672EF}" dt="2024-08-01T21:40:17.941" v="4975" actId="1076"/>
          <ac:spMkLst>
            <pc:docMk/>
            <pc:sldMk cId="982178339" sldId="278"/>
            <ac:spMk id="10" creationId="{F5576F8A-750E-BA97-E098-C4290EB3CA12}"/>
          </ac:spMkLst>
        </pc:spChg>
        <pc:spChg chg="mod">
          <ac:chgData name="Shannon Lee" userId="670f5dc9-6980-419d-b69a-edbd62c2cf54" providerId="ADAL" clId="{D3BA1098-775D-4D4C-A6B8-52C7E27672EF}" dt="2024-07-31T14:44:33.630" v="1577" actId="1076"/>
          <ac:spMkLst>
            <pc:docMk/>
            <pc:sldMk cId="982178339" sldId="278"/>
            <ac:spMk id="11" creationId="{E4C8FED9-C45D-A34C-99D4-D4B1DED44C65}"/>
          </ac:spMkLst>
        </pc:spChg>
      </pc:sldChg>
      <pc:sldChg chg="addSp delSp modSp add mod modNotesTx">
        <pc:chgData name="Shannon Lee" userId="670f5dc9-6980-419d-b69a-edbd62c2cf54" providerId="ADAL" clId="{D3BA1098-775D-4D4C-A6B8-52C7E27672EF}" dt="2024-08-30T21:35:46.096" v="7523" actId="6549"/>
        <pc:sldMkLst>
          <pc:docMk/>
          <pc:sldMk cId="3971024822" sldId="279"/>
        </pc:sldMkLst>
        <pc:picChg chg="del">
          <ac:chgData name="Shannon Lee" userId="670f5dc9-6980-419d-b69a-edbd62c2cf54" providerId="ADAL" clId="{D3BA1098-775D-4D4C-A6B8-52C7E27672EF}" dt="2024-07-31T15:03:03.004" v="1627" actId="478"/>
          <ac:picMkLst>
            <pc:docMk/>
            <pc:sldMk cId="3971024822" sldId="279"/>
            <ac:picMk id="4" creationId="{FFC1A307-33A5-7FFC-7EC8-49130DEE95B0}"/>
          </ac:picMkLst>
        </pc:picChg>
        <pc:picChg chg="add mod modCrop">
          <ac:chgData name="Shannon Lee" userId="670f5dc9-6980-419d-b69a-edbd62c2cf54" providerId="ADAL" clId="{D3BA1098-775D-4D4C-A6B8-52C7E27672EF}" dt="2024-07-31T15:22:22.309" v="1682" actId="14100"/>
          <ac:picMkLst>
            <pc:docMk/>
            <pc:sldMk cId="3971024822" sldId="279"/>
            <ac:picMk id="5" creationId="{6BAD3936-B05D-1E8F-FD61-77ABC0374CEE}"/>
          </ac:picMkLst>
        </pc:picChg>
      </pc:sldChg>
      <pc:sldChg chg="addSp delSp modSp add mod modNotesTx">
        <pc:chgData name="Shannon Lee" userId="670f5dc9-6980-419d-b69a-edbd62c2cf54" providerId="ADAL" clId="{D3BA1098-775D-4D4C-A6B8-52C7E27672EF}" dt="2024-08-19T21:28:00.669" v="7195" actId="196"/>
        <pc:sldMkLst>
          <pc:docMk/>
          <pc:sldMk cId="2089298115" sldId="280"/>
        </pc:sldMkLst>
        <pc:spChg chg="mod">
          <ac:chgData name="Shannon Lee" userId="670f5dc9-6980-419d-b69a-edbd62c2cf54" providerId="ADAL" clId="{D3BA1098-775D-4D4C-A6B8-52C7E27672EF}" dt="2024-07-31T17:51:56.023" v="2001" actId="14100"/>
          <ac:spMkLst>
            <pc:docMk/>
            <pc:sldMk cId="2089298115" sldId="280"/>
            <ac:spMk id="2" creationId="{28DA2A53-F264-1170-AA13-996AD2AAFF1F}"/>
          </ac:spMkLst>
        </pc:spChg>
        <pc:spChg chg="add del mod">
          <ac:chgData name="Shannon Lee" userId="670f5dc9-6980-419d-b69a-edbd62c2cf54" providerId="ADAL" clId="{D3BA1098-775D-4D4C-A6B8-52C7E27672EF}" dt="2024-07-31T15:44:58.011" v="1816"/>
          <ac:spMkLst>
            <pc:docMk/>
            <pc:sldMk cId="2089298115" sldId="280"/>
            <ac:spMk id="3" creationId="{4A08D819-C82C-AF1F-7147-0D532384B28C}"/>
          </ac:spMkLst>
        </pc:spChg>
        <pc:spChg chg="add del mod">
          <ac:chgData name="Shannon Lee" userId="670f5dc9-6980-419d-b69a-edbd62c2cf54" providerId="ADAL" clId="{D3BA1098-775D-4D4C-A6B8-52C7E27672EF}" dt="2024-07-31T17:59:53.388" v="2067" actId="478"/>
          <ac:spMkLst>
            <pc:docMk/>
            <pc:sldMk cId="2089298115" sldId="280"/>
            <ac:spMk id="3" creationId="{A60D65FC-BCC0-8873-BDC2-04FB9B1F575F}"/>
          </ac:spMkLst>
        </pc:spChg>
        <pc:spChg chg="add del mod">
          <ac:chgData name="Shannon Lee" userId="670f5dc9-6980-419d-b69a-edbd62c2cf54" providerId="ADAL" clId="{D3BA1098-775D-4D4C-A6B8-52C7E27672EF}" dt="2024-07-31T18:42:06.874" v="3321" actId="478"/>
          <ac:spMkLst>
            <pc:docMk/>
            <pc:sldMk cId="2089298115" sldId="280"/>
            <ac:spMk id="4" creationId="{ED9DCF0B-74CA-6D50-B3BD-974397932423}"/>
          </ac:spMkLst>
        </pc:spChg>
        <pc:spChg chg="add mod">
          <ac:chgData name="Shannon Lee" userId="670f5dc9-6980-419d-b69a-edbd62c2cf54" providerId="ADAL" clId="{D3BA1098-775D-4D4C-A6B8-52C7E27672EF}" dt="2024-08-01T16:58:36.760" v="4711" actId="20577"/>
          <ac:spMkLst>
            <pc:docMk/>
            <pc:sldMk cId="2089298115" sldId="280"/>
            <ac:spMk id="6" creationId="{5C48268F-3597-C66F-A68F-ED98C8900082}"/>
          </ac:spMkLst>
        </pc:spChg>
        <pc:picChg chg="add mod modCrop">
          <ac:chgData name="Shannon Lee" userId="670f5dc9-6980-419d-b69a-edbd62c2cf54" providerId="ADAL" clId="{D3BA1098-775D-4D4C-A6B8-52C7E27672EF}" dt="2024-08-19T21:28:00.669" v="7195" actId="196"/>
          <ac:picMkLst>
            <pc:docMk/>
            <pc:sldMk cId="2089298115" sldId="280"/>
            <ac:picMk id="5" creationId="{3F72E566-0081-C489-462D-9BF1603C5160}"/>
          </ac:picMkLst>
        </pc:picChg>
      </pc:sldChg>
      <pc:sldChg chg="addSp delSp modSp add mod modNotesTx">
        <pc:chgData name="Shannon Lee" userId="670f5dc9-6980-419d-b69a-edbd62c2cf54" providerId="ADAL" clId="{D3BA1098-775D-4D4C-A6B8-52C7E27672EF}" dt="2024-08-19T22:06:20.293" v="7306" actId="20577"/>
        <pc:sldMkLst>
          <pc:docMk/>
          <pc:sldMk cId="2451213647" sldId="281"/>
        </pc:sldMkLst>
        <pc:spChg chg="mod">
          <ac:chgData name="Shannon Lee" userId="670f5dc9-6980-419d-b69a-edbd62c2cf54" providerId="ADAL" clId="{D3BA1098-775D-4D4C-A6B8-52C7E27672EF}" dt="2024-07-31T18:52:51.050" v="3507" actId="14100"/>
          <ac:spMkLst>
            <pc:docMk/>
            <pc:sldMk cId="2451213647" sldId="281"/>
            <ac:spMk id="2" creationId="{28DA2A53-F264-1170-AA13-996AD2AAFF1F}"/>
          </ac:spMkLst>
        </pc:spChg>
        <pc:picChg chg="add mod">
          <ac:chgData name="Shannon Lee" userId="670f5dc9-6980-419d-b69a-edbd62c2cf54" providerId="ADAL" clId="{D3BA1098-775D-4D4C-A6B8-52C7E27672EF}" dt="2024-08-19T21:27:32.324" v="7194" actId="196"/>
          <ac:picMkLst>
            <pc:docMk/>
            <pc:sldMk cId="2451213647" sldId="281"/>
            <ac:picMk id="3" creationId="{22FEE53B-6343-395D-9EA9-9F0B36976B65}"/>
          </ac:picMkLst>
        </pc:picChg>
        <pc:picChg chg="del mod">
          <ac:chgData name="Shannon Lee" userId="670f5dc9-6980-419d-b69a-edbd62c2cf54" providerId="ADAL" clId="{D3BA1098-775D-4D4C-A6B8-52C7E27672EF}" dt="2024-07-31T18:48:09.236" v="3372" actId="478"/>
          <ac:picMkLst>
            <pc:docMk/>
            <pc:sldMk cId="2451213647" sldId="281"/>
            <ac:picMk id="4" creationId="{59DB92C5-94E4-FC8C-DEA2-21A739A943CE}"/>
          </ac:picMkLst>
        </pc:picChg>
      </pc:sldChg>
      <pc:sldChg chg="addSp modSp add mod ord modNotesTx">
        <pc:chgData name="Shannon Lee" userId="670f5dc9-6980-419d-b69a-edbd62c2cf54" providerId="ADAL" clId="{D3BA1098-775D-4D4C-A6B8-52C7E27672EF}" dt="2024-09-09T19:04:57.950" v="9590" actId="20577"/>
        <pc:sldMkLst>
          <pc:docMk/>
          <pc:sldMk cId="1432852600" sldId="282"/>
        </pc:sldMkLst>
        <pc:spChg chg="add mod">
          <ac:chgData name="Shannon Lee" userId="670f5dc9-6980-419d-b69a-edbd62c2cf54" providerId="ADAL" clId="{D3BA1098-775D-4D4C-A6B8-52C7E27672EF}" dt="2024-08-01T17:05:13.190" v="4754" actId="1076"/>
          <ac:spMkLst>
            <pc:docMk/>
            <pc:sldMk cId="1432852600" sldId="282"/>
            <ac:spMk id="2" creationId="{68EB6956-4487-E4C9-CBC6-2B50AC7A2525}"/>
          </ac:spMkLst>
        </pc:spChg>
        <pc:picChg chg="add mod modCrop">
          <ac:chgData name="Shannon Lee" userId="670f5dc9-6980-419d-b69a-edbd62c2cf54" providerId="ADAL" clId="{D3BA1098-775D-4D4C-A6B8-52C7E27672EF}" dt="2024-08-01T17:04:56.555" v="4751" actId="732"/>
          <ac:picMkLst>
            <pc:docMk/>
            <pc:sldMk cId="1432852600" sldId="282"/>
            <ac:picMk id="4" creationId="{1C723DD2-873E-E844-563C-DD0EF44D19C4}"/>
          </ac:picMkLst>
        </pc:picChg>
      </pc:sldChg>
      <pc:sldChg chg="addSp modSp add mod ord modNotesTx">
        <pc:chgData name="Shannon Lee" userId="670f5dc9-6980-419d-b69a-edbd62c2cf54" providerId="ADAL" clId="{D3BA1098-775D-4D4C-A6B8-52C7E27672EF}" dt="2024-08-19T22:03:29.491" v="7248"/>
        <pc:sldMkLst>
          <pc:docMk/>
          <pc:sldMk cId="2499650617" sldId="283"/>
        </pc:sldMkLst>
        <pc:spChg chg="add mod">
          <ac:chgData name="Shannon Lee" userId="670f5dc9-6980-419d-b69a-edbd62c2cf54" providerId="ADAL" clId="{D3BA1098-775D-4D4C-A6B8-52C7E27672EF}" dt="2024-08-19T22:02:46.052" v="7247" actId="20577"/>
          <ac:spMkLst>
            <pc:docMk/>
            <pc:sldMk cId="2499650617" sldId="283"/>
            <ac:spMk id="4" creationId="{088A4F1F-D6B1-2C6A-4CC7-C4C88DBF0ADE}"/>
          </ac:spMkLst>
        </pc:spChg>
        <pc:spChg chg="add mod">
          <ac:chgData name="Shannon Lee" userId="670f5dc9-6980-419d-b69a-edbd62c2cf54" providerId="ADAL" clId="{D3BA1098-775D-4D4C-A6B8-52C7E27672EF}" dt="2024-08-19T22:01:41.952" v="7243" actId="20577"/>
          <ac:spMkLst>
            <pc:docMk/>
            <pc:sldMk cId="2499650617" sldId="283"/>
            <ac:spMk id="6" creationId="{ADFC1BED-6FED-024E-1769-877227548A87}"/>
          </ac:spMkLst>
        </pc:spChg>
        <pc:picChg chg="add mod">
          <ac:chgData name="Shannon Lee" userId="670f5dc9-6980-419d-b69a-edbd62c2cf54" providerId="ADAL" clId="{D3BA1098-775D-4D4C-A6B8-52C7E27672EF}" dt="2024-08-19T22:00:22.211" v="7233" actId="1076"/>
          <ac:picMkLst>
            <pc:docMk/>
            <pc:sldMk cId="2499650617" sldId="283"/>
            <ac:picMk id="2" creationId="{239989FD-52F0-49EE-8883-D3A53E9E92DC}"/>
          </ac:picMkLst>
        </pc:picChg>
        <pc:picChg chg="add mod">
          <ac:chgData name="Shannon Lee" userId="670f5dc9-6980-419d-b69a-edbd62c2cf54" providerId="ADAL" clId="{D3BA1098-775D-4D4C-A6B8-52C7E27672EF}" dt="2024-08-19T22:00:29.982" v="7234" actId="14100"/>
          <ac:picMkLst>
            <pc:docMk/>
            <pc:sldMk cId="2499650617" sldId="283"/>
            <ac:picMk id="3" creationId="{ED9BE3D5-93F7-3BE6-A723-6A4EE70641B8}"/>
          </ac:picMkLst>
        </pc:picChg>
        <pc:picChg chg="add mod">
          <ac:chgData name="Shannon Lee" userId="670f5dc9-6980-419d-b69a-edbd62c2cf54" providerId="ADAL" clId="{D3BA1098-775D-4D4C-A6B8-52C7E27672EF}" dt="2024-08-19T22:00:34.724" v="7235" actId="14100"/>
          <ac:picMkLst>
            <pc:docMk/>
            <pc:sldMk cId="2499650617" sldId="283"/>
            <ac:picMk id="5" creationId="{67C9B8F7-F5FF-9D47-8BC8-6F315534E0A9}"/>
          </ac:picMkLst>
        </pc:picChg>
      </pc:sldChg>
      <pc:sldChg chg="modSp add mod modNotesTx">
        <pc:chgData name="Shannon Lee" userId="670f5dc9-6980-419d-b69a-edbd62c2cf54" providerId="ADAL" clId="{D3BA1098-775D-4D4C-A6B8-52C7E27672EF}" dt="2024-08-07T15:07:50.782" v="5838" actId="5793"/>
        <pc:sldMkLst>
          <pc:docMk/>
          <pc:sldMk cId="3695715293" sldId="284"/>
        </pc:sldMkLst>
        <pc:spChg chg="mod">
          <ac:chgData name="Shannon Lee" userId="670f5dc9-6980-419d-b69a-edbd62c2cf54" providerId="ADAL" clId="{D3BA1098-775D-4D4C-A6B8-52C7E27672EF}" dt="2024-08-07T15:07:32.495" v="5823" actId="207"/>
          <ac:spMkLst>
            <pc:docMk/>
            <pc:sldMk cId="3695715293" sldId="284"/>
            <ac:spMk id="2" creationId="{C5CF426C-5A09-D2B3-2CEA-228F1CFEB166}"/>
          </ac:spMkLst>
        </pc:spChg>
      </pc:sldChg>
      <pc:sldChg chg="modSp mod modNotesTx">
        <pc:chgData name="Shannon Lee" userId="670f5dc9-6980-419d-b69a-edbd62c2cf54" providerId="ADAL" clId="{D3BA1098-775D-4D4C-A6B8-52C7E27672EF}" dt="2024-08-07T15:09:11.948" v="5862" actId="20577"/>
        <pc:sldMkLst>
          <pc:docMk/>
          <pc:sldMk cId="2464064943" sldId="285"/>
        </pc:sldMkLst>
        <pc:spChg chg="mod">
          <ac:chgData name="Shannon Lee" userId="670f5dc9-6980-419d-b69a-edbd62c2cf54" providerId="ADAL" clId="{D3BA1098-775D-4D4C-A6B8-52C7E27672EF}" dt="2024-08-07T15:08:42.848" v="5839" actId="207"/>
          <ac:spMkLst>
            <pc:docMk/>
            <pc:sldMk cId="2464064943" sldId="285"/>
            <ac:spMk id="2" creationId="{C5CF426C-5A09-D2B3-2CEA-228F1CFEB166}"/>
          </ac:spMkLst>
        </pc:spChg>
      </pc:sldChg>
      <pc:sldChg chg="add del ord modNotesTx">
        <pc:chgData name="Shannon Lee" userId="670f5dc9-6980-419d-b69a-edbd62c2cf54" providerId="ADAL" clId="{D3BA1098-775D-4D4C-A6B8-52C7E27672EF}" dt="2024-08-19T22:03:36.378" v="7249" actId="2696"/>
        <pc:sldMkLst>
          <pc:docMk/>
          <pc:sldMk cId="3747301592" sldId="286"/>
        </pc:sldMkLst>
      </pc:sldChg>
      <pc:sldChg chg="add">
        <pc:chgData name="Shannon Lee" userId="670f5dc9-6980-419d-b69a-edbd62c2cf54" providerId="ADAL" clId="{D3BA1098-775D-4D4C-A6B8-52C7E27672EF}" dt="2024-08-07T15:07:18.548" v="5822" actId="2890"/>
        <pc:sldMkLst>
          <pc:docMk/>
          <pc:sldMk cId="1363613747" sldId="287"/>
        </pc:sldMkLst>
      </pc:sldChg>
      <pc:sldChg chg="addSp delSp modSp add mod modNotesTx">
        <pc:chgData name="Shannon Lee" userId="670f5dc9-6980-419d-b69a-edbd62c2cf54" providerId="ADAL" clId="{D3BA1098-775D-4D4C-A6B8-52C7E27672EF}" dt="2024-09-09T19:08:44.717" v="9703" actId="404"/>
        <pc:sldMkLst>
          <pc:docMk/>
          <pc:sldMk cId="1046860894" sldId="288"/>
        </pc:sldMkLst>
        <pc:spChg chg="del">
          <ac:chgData name="Shannon Lee" userId="670f5dc9-6980-419d-b69a-edbd62c2cf54" providerId="ADAL" clId="{D3BA1098-775D-4D4C-A6B8-52C7E27672EF}" dt="2024-08-07T15:17:13.265" v="6002" actId="478"/>
          <ac:spMkLst>
            <pc:docMk/>
            <pc:sldMk cId="1046860894" sldId="288"/>
            <ac:spMk id="6" creationId="{904651D8-B965-6FAF-1EE8-D90127EF6381}"/>
          </ac:spMkLst>
        </pc:spChg>
        <pc:spChg chg="del">
          <ac:chgData name="Shannon Lee" userId="670f5dc9-6980-419d-b69a-edbd62c2cf54" providerId="ADAL" clId="{D3BA1098-775D-4D4C-A6B8-52C7E27672EF}" dt="2024-08-07T15:17:14.098" v="6003" actId="478"/>
          <ac:spMkLst>
            <pc:docMk/>
            <pc:sldMk cId="1046860894" sldId="288"/>
            <ac:spMk id="7" creationId="{BD85D6EB-A85E-ED89-F2F2-958D7D92D7D2}"/>
          </ac:spMkLst>
        </pc:spChg>
        <pc:spChg chg="del">
          <ac:chgData name="Shannon Lee" userId="670f5dc9-6980-419d-b69a-edbd62c2cf54" providerId="ADAL" clId="{D3BA1098-775D-4D4C-A6B8-52C7E27672EF}" dt="2024-08-07T15:17:14.831" v="6004" actId="478"/>
          <ac:spMkLst>
            <pc:docMk/>
            <pc:sldMk cId="1046860894" sldId="288"/>
            <ac:spMk id="8" creationId="{D888E8D8-2B09-3CB0-2A70-BF2C04D77566}"/>
          </ac:spMkLst>
        </pc:spChg>
        <pc:spChg chg="del">
          <ac:chgData name="Shannon Lee" userId="670f5dc9-6980-419d-b69a-edbd62c2cf54" providerId="ADAL" clId="{D3BA1098-775D-4D4C-A6B8-52C7E27672EF}" dt="2024-08-07T15:13:11.698" v="6000" actId="478"/>
          <ac:spMkLst>
            <pc:docMk/>
            <pc:sldMk cId="1046860894" sldId="288"/>
            <ac:spMk id="9" creationId="{35710BC9-3917-4D1E-6E28-CEADE0E4C793}"/>
          </ac:spMkLst>
        </pc:spChg>
        <pc:spChg chg="del">
          <ac:chgData name="Shannon Lee" userId="670f5dc9-6980-419d-b69a-edbd62c2cf54" providerId="ADAL" clId="{D3BA1098-775D-4D4C-A6B8-52C7E27672EF}" dt="2024-08-07T15:13:09.674" v="5999" actId="478"/>
          <ac:spMkLst>
            <pc:docMk/>
            <pc:sldMk cId="1046860894" sldId="288"/>
            <ac:spMk id="10" creationId="{F5576F8A-750E-BA97-E098-C4290EB3CA12}"/>
          </ac:spMkLst>
        </pc:spChg>
        <pc:spChg chg="del">
          <ac:chgData name="Shannon Lee" userId="670f5dc9-6980-419d-b69a-edbd62c2cf54" providerId="ADAL" clId="{D3BA1098-775D-4D4C-A6B8-52C7E27672EF}" dt="2024-08-07T15:13:13.331" v="6001" actId="478"/>
          <ac:spMkLst>
            <pc:docMk/>
            <pc:sldMk cId="1046860894" sldId="288"/>
            <ac:spMk id="11" creationId="{E4C8FED9-C45D-A34C-99D4-D4B1DED44C65}"/>
          </ac:spMkLst>
        </pc:spChg>
        <pc:spChg chg="add mod">
          <ac:chgData name="Shannon Lee" userId="670f5dc9-6980-419d-b69a-edbd62c2cf54" providerId="ADAL" clId="{D3BA1098-775D-4D4C-A6B8-52C7E27672EF}" dt="2024-08-07T15:23:07.743" v="6508" actId="14100"/>
          <ac:spMkLst>
            <pc:docMk/>
            <pc:sldMk cId="1046860894" sldId="288"/>
            <ac:spMk id="12" creationId="{35A08A0C-5573-10FC-E018-0C78E23BE275}"/>
          </ac:spMkLst>
        </pc:spChg>
        <pc:spChg chg="add mod">
          <ac:chgData name="Shannon Lee" userId="670f5dc9-6980-419d-b69a-edbd62c2cf54" providerId="ADAL" clId="{D3BA1098-775D-4D4C-A6B8-52C7E27672EF}" dt="2024-08-07T15:23:10.997" v="6509" actId="14100"/>
          <ac:spMkLst>
            <pc:docMk/>
            <pc:sldMk cId="1046860894" sldId="288"/>
            <ac:spMk id="13" creationId="{7949E878-3AD0-2842-ADCF-E84D810E905A}"/>
          </ac:spMkLst>
        </pc:spChg>
        <pc:spChg chg="add mod">
          <ac:chgData name="Shannon Lee" userId="670f5dc9-6980-419d-b69a-edbd62c2cf54" providerId="ADAL" clId="{D3BA1098-775D-4D4C-A6B8-52C7E27672EF}" dt="2024-08-07T15:46:46.516" v="6511" actId="1036"/>
          <ac:spMkLst>
            <pc:docMk/>
            <pc:sldMk cId="1046860894" sldId="288"/>
            <ac:spMk id="14" creationId="{5ECEB8A0-E841-C20C-CC0C-B6849EB0546D}"/>
          </ac:spMkLst>
        </pc:spChg>
        <pc:picChg chg="add mod">
          <ac:chgData name="Shannon Lee" userId="670f5dc9-6980-419d-b69a-edbd62c2cf54" providerId="ADAL" clId="{D3BA1098-775D-4D4C-A6B8-52C7E27672EF}" dt="2024-08-07T15:46:53.693" v="6515" actId="1037"/>
          <ac:picMkLst>
            <pc:docMk/>
            <pc:sldMk cId="1046860894" sldId="288"/>
            <ac:picMk id="3" creationId="{949B03EC-4906-0399-59BE-AF9BA5FA22CE}"/>
          </ac:picMkLst>
        </pc:picChg>
        <pc:picChg chg="add mod">
          <ac:chgData name="Shannon Lee" userId="670f5dc9-6980-419d-b69a-edbd62c2cf54" providerId="ADAL" clId="{D3BA1098-775D-4D4C-A6B8-52C7E27672EF}" dt="2024-08-07T15:22:59.615" v="6507" actId="692"/>
          <ac:picMkLst>
            <pc:docMk/>
            <pc:sldMk cId="1046860894" sldId="288"/>
            <ac:picMk id="5" creationId="{09A7FBF4-AE51-61B1-D0C4-6858BAE084D0}"/>
          </ac:picMkLst>
        </pc:picChg>
      </pc:sldChg>
      <pc:sldChg chg="add ord modNotesTx">
        <pc:chgData name="Shannon Lee" userId="670f5dc9-6980-419d-b69a-edbd62c2cf54" providerId="ADAL" clId="{D3BA1098-775D-4D4C-A6B8-52C7E27672EF}" dt="2024-08-19T22:08:05.205" v="7450" actId="20577"/>
        <pc:sldMkLst>
          <pc:docMk/>
          <pc:sldMk cId="3308918851" sldId="289"/>
        </pc:sldMkLst>
      </pc:sldChg>
      <pc:sldChg chg="add del">
        <pc:chgData name="Shannon Lee" userId="670f5dc9-6980-419d-b69a-edbd62c2cf54" providerId="ADAL" clId="{D3BA1098-775D-4D4C-A6B8-52C7E27672EF}" dt="2024-09-03T18:10:05.028" v="8723" actId="2696"/>
        <pc:sldMkLst>
          <pc:docMk/>
          <pc:sldMk cId="938547668" sldId="290"/>
        </pc:sldMkLst>
      </pc:sldChg>
      <pc:sldChg chg="addSp delSp modSp add mod ord modNotesTx">
        <pc:chgData name="Shannon Lee" userId="670f5dc9-6980-419d-b69a-edbd62c2cf54" providerId="ADAL" clId="{D3BA1098-775D-4D4C-A6B8-52C7E27672EF}" dt="2024-09-10T17:13:42.846" v="10372" actId="20577"/>
        <pc:sldMkLst>
          <pc:docMk/>
          <pc:sldMk cId="4276864177" sldId="291"/>
        </pc:sldMkLst>
        <pc:spChg chg="del">
          <ac:chgData name="Shannon Lee" userId="670f5dc9-6980-419d-b69a-edbd62c2cf54" providerId="ADAL" clId="{D3BA1098-775D-4D4C-A6B8-52C7E27672EF}" dt="2024-09-03T18:08:28.892" v="8716" actId="478"/>
          <ac:spMkLst>
            <pc:docMk/>
            <pc:sldMk cId="4276864177" sldId="291"/>
            <ac:spMk id="4" creationId="{088A4F1F-D6B1-2C6A-4CC7-C4C88DBF0ADE}"/>
          </ac:spMkLst>
        </pc:spChg>
        <pc:spChg chg="add mod">
          <ac:chgData name="Shannon Lee" userId="670f5dc9-6980-419d-b69a-edbd62c2cf54" providerId="ADAL" clId="{D3BA1098-775D-4D4C-A6B8-52C7E27672EF}" dt="2024-09-03T18:08:53.913" v="8722"/>
          <ac:spMkLst>
            <pc:docMk/>
            <pc:sldMk cId="4276864177" sldId="291"/>
            <ac:spMk id="8" creationId="{89061373-5C27-989D-1627-04C201E75859}"/>
          </ac:spMkLst>
        </pc:spChg>
        <pc:picChg chg="del">
          <ac:chgData name="Shannon Lee" userId="670f5dc9-6980-419d-b69a-edbd62c2cf54" providerId="ADAL" clId="{D3BA1098-775D-4D4C-A6B8-52C7E27672EF}" dt="2024-09-03T18:08:25.127" v="8715" actId="478"/>
          <ac:picMkLst>
            <pc:docMk/>
            <pc:sldMk cId="4276864177" sldId="291"/>
            <ac:picMk id="2" creationId="{239989FD-52F0-49EE-8883-D3A53E9E92DC}"/>
          </ac:picMkLst>
        </pc:picChg>
        <pc:picChg chg="del">
          <ac:chgData name="Shannon Lee" userId="670f5dc9-6980-419d-b69a-edbd62c2cf54" providerId="ADAL" clId="{D3BA1098-775D-4D4C-A6B8-52C7E27672EF}" dt="2024-09-03T18:08:30.925" v="8717" actId="478"/>
          <ac:picMkLst>
            <pc:docMk/>
            <pc:sldMk cId="4276864177" sldId="291"/>
            <ac:picMk id="3" creationId="{ED9BE3D5-93F7-3BE6-A723-6A4EE70641B8}"/>
          </ac:picMkLst>
        </pc:picChg>
        <pc:picChg chg="del">
          <ac:chgData name="Shannon Lee" userId="670f5dc9-6980-419d-b69a-edbd62c2cf54" providerId="ADAL" clId="{D3BA1098-775D-4D4C-A6B8-52C7E27672EF}" dt="2024-09-03T18:08:32.528" v="8718" actId="478"/>
          <ac:picMkLst>
            <pc:docMk/>
            <pc:sldMk cId="4276864177" sldId="291"/>
            <ac:picMk id="5" creationId="{67C9B8F7-F5FF-9D47-8BC8-6F315534E0A9}"/>
          </ac:picMkLst>
        </pc:picChg>
        <pc:picChg chg="add mod">
          <ac:chgData name="Shannon Lee" userId="670f5dc9-6980-419d-b69a-edbd62c2cf54" providerId="ADAL" clId="{D3BA1098-775D-4D4C-A6B8-52C7E27672EF}" dt="2024-09-03T18:08:42.941" v="8721" actId="962"/>
          <ac:picMkLst>
            <pc:docMk/>
            <pc:sldMk cId="4276864177" sldId="291"/>
            <ac:picMk id="7" creationId="{0F5FAA37-BC0C-5A0D-8671-F75B0D9CACE0}"/>
          </ac:picMkLst>
        </pc:picChg>
      </pc:sldChg>
      <pc:sldChg chg="addSp delSp modSp mod modClrScheme chgLayout modNotesTx">
        <pc:chgData name="Shannon Lee" userId="670f5dc9-6980-419d-b69a-edbd62c2cf54" providerId="ADAL" clId="{D3BA1098-775D-4D4C-A6B8-52C7E27672EF}" dt="2024-09-03T18:11:23.015" v="8728" actId="6549"/>
        <pc:sldMkLst>
          <pc:docMk/>
          <pc:sldMk cId="494354540" sldId="292"/>
        </pc:sldMkLst>
        <pc:spChg chg="add del">
          <ac:chgData name="Shannon Lee" userId="670f5dc9-6980-419d-b69a-edbd62c2cf54" providerId="ADAL" clId="{D3BA1098-775D-4D4C-A6B8-52C7E27672EF}" dt="2024-09-03T18:11:14.075" v="8726" actId="478"/>
          <ac:spMkLst>
            <pc:docMk/>
            <pc:sldMk cId="494354540" sldId="292"/>
            <ac:spMk id="4" creationId="{088A4F1F-D6B1-2C6A-4CC7-C4C88DBF0ADE}"/>
          </ac:spMkLst>
        </pc:spChg>
        <pc:spChg chg="add del mod ord">
          <ac:chgData name="Shannon Lee" userId="670f5dc9-6980-419d-b69a-edbd62c2cf54" providerId="ADAL" clId="{D3BA1098-775D-4D4C-A6B8-52C7E27672EF}" dt="2024-09-03T18:11:17.528" v="8727" actId="478"/>
          <ac:spMkLst>
            <pc:docMk/>
            <pc:sldMk cId="494354540" sldId="292"/>
            <ac:spMk id="7" creationId="{4720F97E-3421-3B06-AA0E-552B96AFAA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A6E660B-BEA6-4680-8087-C0F1E82DE8A3}" type="datetimeFigureOut">
              <a:rPr lang="en-US" smtClean="0"/>
              <a:t>9/10/2024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93C4F5C-C33F-4B5F-ABBD-A920780304B2}" type="slidenum">
              <a:rPr lang="en-US" smtClean="0"/>
              <a:t>‹#›</a:t>
            </a:fld>
            <a:endParaRPr lang="en-US"/>
          </a:p>
        </p:txBody>
      </p:sp>
    </p:spTree>
    <p:extLst>
      <p:ext uri="{BB962C8B-B14F-4D97-AF65-F5344CB8AC3E}">
        <p14:creationId xmlns:p14="http://schemas.microsoft.com/office/powerpoint/2010/main" val="350511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93C4F5C-C33F-4B5F-ABBD-A920780304B2}" type="slidenum">
              <a:rPr lang="en-US" smtClean="0"/>
              <a:t>1</a:t>
            </a:fld>
            <a:endParaRPr lang="en-US"/>
          </a:p>
        </p:txBody>
      </p:sp>
    </p:spTree>
    <p:extLst>
      <p:ext uri="{BB962C8B-B14F-4D97-AF65-F5344CB8AC3E}">
        <p14:creationId xmlns:p14="http://schemas.microsoft.com/office/powerpoint/2010/main" val="337807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we begin with prayer.  This is how we begin most everything when we live a Christian Stewardship way of life. </a:t>
            </a:r>
          </a:p>
          <a:p>
            <a:endParaRPr lang="en-US" dirty="0"/>
          </a:p>
          <a:p>
            <a:r>
              <a:rPr lang="en-US" dirty="0"/>
              <a:t>We make our decisions after prayerfully considering what we want to return to our Lord.  This is true with time, talent, and treasure.  For the purpose of this presentation, I want to focus on the stewardship of treasure.  </a:t>
            </a:r>
          </a:p>
          <a:p>
            <a:endParaRPr lang="en-US" dirty="0"/>
          </a:p>
          <a:p>
            <a:r>
              <a:rPr lang="en-US" dirty="0"/>
              <a:t>I want to give you the tools that will help you to decide what you want and can give to God for all the good He has done for you.</a:t>
            </a:r>
          </a:p>
          <a:p>
            <a:endParaRPr lang="en-US" dirty="0"/>
          </a:p>
        </p:txBody>
      </p:sp>
      <p:sp>
        <p:nvSpPr>
          <p:cNvPr id="4" name="Slide Number Placeholder 3"/>
          <p:cNvSpPr>
            <a:spLocks noGrp="1"/>
          </p:cNvSpPr>
          <p:nvPr>
            <p:ph type="sldNum" sz="quarter" idx="5"/>
          </p:nvPr>
        </p:nvSpPr>
        <p:spPr/>
        <p:txBody>
          <a:bodyPr/>
          <a:lstStyle/>
          <a:p>
            <a:fld id="{093C4F5C-C33F-4B5F-ABBD-A920780304B2}" type="slidenum">
              <a:rPr lang="en-US" smtClean="0"/>
              <a:t>10</a:t>
            </a:fld>
            <a:endParaRPr lang="en-US"/>
          </a:p>
        </p:txBody>
      </p:sp>
    </p:spTree>
    <p:extLst>
      <p:ext uri="{BB962C8B-B14F-4D97-AF65-F5344CB8AC3E}">
        <p14:creationId xmlns:p14="http://schemas.microsoft.com/office/powerpoint/2010/main" val="970708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kern="100" dirty="0">
                <a:latin typeface="Arial" panose="020B0604020202020204" pitchFamily="34" charset="0"/>
                <a:ea typeface="Aptos" panose="020B0004020202020204" pitchFamily="34" charset="0"/>
                <a:cs typeface="Times New Roman" panose="02020603050405020304" pitchFamily="18" charset="0"/>
              </a:rPr>
              <a:t>Before we go any further, I want to remind you who a Christian Steward is …</a:t>
            </a:r>
          </a:p>
          <a:p>
            <a:pPr defTabSz="942289">
              <a:defRPr/>
            </a:pPr>
            <a:endParaRPr lang="en-US" sz="1900" kern="100" dirty="0">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3C4F5C-C33F-4B5F-ABBD-A920780304B2}" type="slidenum">
              <a:rPr lang="en-US" smtClean="0"/>
              <a:t>11</a:t>
            </a:fld>
            <a:endParaRPr lang="en-US"/>
          </a:p>
        </p:txBody>
      </p:sp>
    </p:spTree>
    <p:extLst>
      <p:ext uri="{BB962C8B-B14F-4D97-AF65-F5344CB8AC3E}">
        <p14:creationId xmlns:p14="http://schemas.microsoft.com/office/powerpoint/2010/main" val="116180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kern="100" dirty="0">
                <a:latin typeface="Arial" panose="020B0604020202020204" pitchFamily="34" charset="0"/>
                <a:ea typeface="Aptos" panose="020B0004020202020204" pitchFamily="34" charset="0"/>
                <a:cs typeface="Times New Roman" panose="02020603050405020304" pitchFamily="18" charset="0"/>
              </a:rPr>
              <a:t>This is from the Stewardship, A Disciple’s Response:  A Pastoral Letter on Stewardship.</a:t>
            </a:r>
          </a:p>
          <a:p>
            <a:pPr defTabSz="942289">
              <a:defRPr/>
            </a:pPr>
            <a:endParaRPr lang="en-US" kern="100" dirty="0">
              <a:latin typeface="Arial" panose="020B0604020202020204" pitchFamily="34" charset="0"/>
              <a:ea typeface="Aptos" panose="020B0004020202020204" pitchFamily="34" charset="0"/>
              <a:cs typeface="Times New Roman" panose="02020603050405020304" pitchFamily="18" charset="0"/>
            </a:endParaRPr>
          </a:p>
          <a:p>
            <a:pPr defTabSz="942289">
              <a:defRPr/>
            </a:pPr>
            <a:r>
              <a:rPr lang="en-US" kern="100" dirty="0">
                <a:latin typeface="Arial" panose="020B0604020202020204" pitchFamily="34" charset="0"/>
                <a:ea typeface="Aptos" panose="020B0004020202020204" pitchFamily="34" charset="0"/>
                <a:cs typeface="Times New Roman" panose="02020603050405020304" pitchFamily="18" charset="0"/>
              </a:rPr>
              <a:t>This document is used by pretty much every diocesan stewardship and development director throughout the United States.  It was written by a committee of bishops and approved by the full USCCB.  It is a great source of information for you personally and for a parish committee.  It is easy to read and it’s in English and Spanish.  A pdf of the Letter is on our stewardship web page, so access is easy.  </a:t>
            </a:r>
          </a:p>
          <a:p>
            <a:pPr defTabSz="942289">
              <a:defRPr/>
            </a:pPr>
            <a:endParaRPr lang="en-US" kern="100" dirty="0">
              <a:latin typeface="Arial" panose="020B0604020202020204" pitchFamily="34" charset="0"/>
              <a:ea typeface="Aptos" panose="020B0004020202020204" pitchFamily="34" charset="0"/>
              <a:cs typeface="Times New Roman" panose="02020603050405020304" pitchFamily="18" charset="0"/>
            </a:endParaRPr>
          </a:p>
          <a:p>
            <a:pPr defTabSz="942289">
              <a:defRPr/>
            </a:pPr>
            <a:endParaRPr lang="en-US" kern="100" dirty="0">
              <a:latin typeface="Arial" panose="020B0604020202020204" pitchFamily="34" charset="0"/>
              <a:ea typeface="Aptos" panose="020B0004020202020204" pitchFamily="34" charset="0"/>
              <a:cs typeface="Times New Roman" panose="02020603050405020304" pitchFamily="18" charset="0"/>
            </a:endParaRPr>
          </a:p>
          <a:p>
            <a:pPr defTabSz="942289">
              <a:defRPr/>
            </a:pPr>
            <a:r>
              <a:rPr lang="en-US" kern="100" dirty="0">
                <a:latin typeface="Arial" panose="020B0604020202020204" pitchFamily="34" charset="0"/>
                <a:ea typeface="Aptos" panose="020B0004020202020204" pitchFamily="34" charset="0"/>
                <a:cs typeface="Times New Roman" panose="02020603050405020304" pitchFamily="18" charset="0"/>
              </a:rPr>
              <a:t>To summarize who a Christian Steward is, </a:t>
            </a:r>
          </a:p>
          <a:p>
            <a:pPr defTabSz="942289">
              <a:defRPr/>
            </a:pPr>
            <a:endParaRPr lang="en-US" kern="100" dirty="0">
              <a:latin typeface="Arial" panose="020B0604020202020204" pitchFamily="34" charset="0"/>
              <a:ea typeface="Aptos" panose="020B0004020202020204" pitchFamily="34" charset="0"/>
              <a:cs typeface="Times New Roman" panose="02020603050405020304" pitchFamily="18" charset="0"/>
            </a:endParaRPr>
          </a:p>
          <a:p>
            <a:pPr defTabSz="942289">
              <a:defRPr/>
            </a:pPr>
            <a:r>
              <a:rPr lang="en-US" kern="100" dirty="0">
                <a:latin typeface="Arial" panose="020B0604020202020204" pitchFamily="34" charset="0"/>
                <a:ea typeface="Aptos" panose="020B0004020202020204" pitchFamily="34" charset="0"/>
                <a:cs typeface="Times New Roman" panose="02020603050405020304" pitchFamily="18" charset="0"/>
              </a:rPr>
              <a:t>To live a stewardship way of life, we must understand that a total commitment to stewardship is planned, proportionate, and sacrificial.  It is important to set goals for giving, whether it is time, talent, or treasure.  To do this, we prayerfully consider the gifts we have received from God.  And then make a decision about what we will give.  </a:t>
            </a:r>
          </a:p>
          <a:p>
            <a:endParaRPr lang="en-US" dirty="0"/>
          </a:p>
        </p:txBody>
      </p:sp>
      <p:sp>
        <p:nvSpPr>
          <p:cNvPr id="4" name="Slide Number Placeholder 3"/>
          <p:cNvSpPr>
            <a:spLocks noGrp="1"/>
          </p:cNvSpPr>
          <p:nvPr>
            <p:ph type="sldNum" sz="quarter" idx="5"/>
          </p:nvPr>
        </p:nvSpPr>
        <p:spPr/>
        <p:txBody>
          <a:bodyPr/>
          <a:lstStyle/>
          <a:p>
            <a:fld id="{093C4F5C-C33F-4B5F-ABBD-A920780304B2}" type="slidenum">
              <a:rPr lang="en-US" smtClean="0"/>
              <a:t>12</a:t>
            </a:fld>
            <a:endParaRPr lang="en-US"/>
          </a:p>
        </p:txBody>
      </p:sp>
    </p:spTree>
    <p:extLst>
      <p:ext uri="{BB962C8B-B14F-4D97-AF65-F5344CB8AC3E}">
        <p14:creationId xmlns:p14="http://schemas.microsoft.com/office/powerpoint/2010/main" val="180497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introduce you to a form we have created for our Diocese.  It is titled, Catholic Giving Form.  It is an interactive form to assist you in determining your Stewardship of Treasure for a year.  It allows you to enter in your financial information and play around with what percentage of your income you would like to give.  It lists many areas where the diocese and your parish or mission is asking you to give.  </a:t>
            </a:r>
          </a:p>
          <a:p>
            <a:endParaRPr lang="en-US" dirty="0"/>
          </a:p>
          <a:p>
            <a:r>
              <a:rPr lang="en-US" dirty="0"/>
              <a:t>It is on the Diocesan website under Stewardship and Development and also under Stewardship, Our Way of Life.  </a:t>
            </a:r>
          </a:p>
          <a:p>
            <a:endParaRPr lang="en-US" dirty="0"/>
          </a:p>
          <a:p>
            <a:r>
              <a:rPr lang="en-US" dirty="0"/>
              <a:t>You can begin using this form after you have spent time </a:t>
            </a:r>
            <a:r>
              <a:rPr lang="en-US"/>
              <a:t>in prayer.</a:t>
            </a:r>
            <a:endParaRPr lang="en-US" dirty="0"/>
          </a:p>
          <a:p>
            <a:endParaRPr lang="en-US" dirty="0"/>
          </a:p>
          <a:p>
            <a:r>
              <a:rPr lang="en-US" dirty="0"/>
              <a:t>Let’s take a listen to a tutorial of the form.</a:t>
            </a:r>
          </a:p>
          <a:p>
            <a:endParaRPr lang="en-US" dirty="0"/>
          </a:p>
        </p:txBody>
      </p:sp>
      <p:sp>
        <p:nvSpPr>
          <p:cNvPr id="4" name="Slide Number Placeholder 3"/>
          <p:cNvSpPr>
            <a:spLocks noGrp="1"/>
          </p:cNvSpPr>
          <p:nvPr>
            <p:ph type="sldNum" sz="quarter" idx="5"/>
          </p:nvPr>
        </p:nvSpPr>
        <p:spPr/>
        <p:txBody>
          <a:bodyPr/>
          <a:lstStyle/>
          <a:p>
            <a:fld id="{093C4F5C-C33F-4B5F-ABBD-A920780304B2}" type="slidenum">
              <a:rPr lang="en-US" smtClean="0"/>
              <a:t>13</a:t>
            </a:fld>
            <a:endParaRPr lang="en-US"/>
          </a:p>
        </p:txBody>
      </p:sp>
    </p:spTree>
    <p:extLst>
      <p:ext uri="{BB962C8B-B14F-4D97-AF65-F5344CB8AC3E}">
        <p14:creationId xmlns:p14="http://schemas.microsoft.com/office/powerpoint/2010/main" val="2663568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3C4F5C-C33F-4B5F-ABBD-A920780304B2}" type="slidenum">
              <a:rPr lang="en-US" smtClean="0"/>
              <a:t>14</a:t>
            </a:fld>
            <a:endParaRPr lang="en-US"/>
          </a:p>
        </p:txBody>
      </p:sp>
    </p:spTree>
    <p:extLst>
      <p:ext uri="{BB962C8B-B14F-4D97-AF65-F5344CB8AC3E}">
        <p14:creationId xmlns:p14="http://schemas.microsoft.com/office/powerpoint/2010/main" val="3766972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that you have decided what your giving will be, what is the easiest and best way for you to give.  At the Diocese, and at most parishes, we offer a few options …</a:t>
            </a:r>
          </a:p>
        </p:txBody>
      </p:sp>
      <p:sp>
        <p:nvSpPr>
          <p:cNvPr id="4" name="Slide Number Placeholder 3"/>
          <p:cNvSpPr>
            <a:spLocks noGrp="1"/>
          </p:cNvSpPr>
          <p:nvPr>
            <p:ph type="sldNum" sz="quarter" idx="5"/>
          </p:nvPr>
        </p:nvSpPr>
        <p:spPr/>
        <p:txBody>
          <a:bodyPr/>
          <a:lstStyle/>
          <a:p>
            <a:fld id="{093C4F5C-C33F-4B5F-ABBD-A920780304B2}" type="slidenum">
              <a:rPr lang="en-US" smtClean="0"/>
              <a:t>15</a:t>
            </a:fld>
            <a:endParaRPr lang="en-US"/>
          </a:p>
        </p:txBody>
      </p:sp>
    </p:spTree>
    <p:extLst>
      <p:ext uri="{BB962C8B-B14F-4D97-AF65-F5344CB8AC3E}">
        <p14:creationId xmlns:p14="http://schemas.microsoft.com/office/powerpoint/2010/main" val="1312899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pause for a minute …  Yes this slide is blank for a reason.  If you have been here all day you must be tired.  You’ve received a lot of information from the presenters – great information.  </a:t>
            </a:r>
          </a:p>
          <a:p>
            <a:endParaRPr lang="en-US" dirty="0"/>
          </a:p>
          <a:p>
            <a:r>
              <a:rPr lang="en-US" dirty="0"/>
              <a:t>Stewardship is an important effort for our Diocese.  In fact, Bishop Solis will be speaking about it at the Fall General Assembly.  </a:t>
            </a:r>
          </a:p>
          <a:p>
            <a:endParaRPr lang="en-US" dirty="0"/>
          </a:p>
          <a:p>
            <a:r>
              <a:rPr lang="en-US" dirty="0"/>
              <a:t>So lets take a breath … breathe … And we continue.</a:t>
            </a:r>
          </a:p>
          <a:p>
            <a:endParaRPr lang="en-US" dirty="0"/>
          </a:p>
          <a:p>
            <a:endParaRPr lang="en-US" dirty="0"/>
          </a:p>
        </p:txBody>
      </p:sp>
      <p:sp>
        <p:nvSpPr>
          <p:cNvPr id="4" name="Slide Number Placeholder 3"/>
          <p:cNvSpPr>
            <a:spLocks noGrp="1"/>
          </p:cNvSpPr>
          <p:nvPr>
            <p:ph type="sldNum" sz="quarter" idx="5"/>
          </p:nvPr>
        </p:nvSpPr>
        <p:spPr/>
        <p:txBody>
          <a:bodyPr/>
          <a:lstStyle/>
          <a:p>
            <a:fld id="{093C4F5C-C33F-4B5F-ABBD-A920780304B2}" type="slidenum">
              <a:rPr lang="en-US" smtClean="0"/>
              <a:t>16</a:t>
            </a:fld>
            <a:endParaRPr lang="en-US"/>
          </a:p>
        </p:txBody>
      </p:sp>
    </p:spTree>
    <p:extLst>
      <p:ext uri="{BB962C8B-B14F-4D97-AF65-F5344CB8AC3E}">
        <p14:creationId xmlns:p14="http://schemas.microsoft.com/office/powerpoint/2010/main" val="1319209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I hope you all attended Liz Kirts two very informative presentations.  If you missed them, her slides will be on our stewardship webpage on Monday, maybe Tuesday.</a:t>
            </a:r>
          </a:p>
          <a:p>
            <a:pPr defTabSz="942289">
              <a:defRPr/>
            </a:pPr>
            <a:endParaRPr lang="en-US" dirty="0"/>
          </a:p>
          <a:p>
            <a:pPr defTabSz="942289">
              <a:defRPr/>
            </a:pPr>
            <a:endParaRPr lang="en-US" dirty="0"/>
          </a:p>
          <a:p>
            <a:pPr defTabSz="942289">
              <a:defRPr/>
            </a:pPr>
            <a:r>
              <a:rPr lang="en-US" dirty="0"/>
              <a:t>This wonderful day will be over soon, and we will all go back to our parishes and missions.  How do we process the information we have received?</a:t>
            </a:r>
          </a:p>
          <a:p>
            <a:pPr defTabSz="942289">
              <a:defRPr/>
            </a:pPr>
            <a:endParaRPr lang="en-US" dirty="0"/>
          </a:p>
          <a:p>
            <a:pPr defTabSz="942289">
              <a:defRPr/>
            </a:pPr>
            <a:endParaRPr lang="en-US" dirty="0"/>
          </a:p>
          <a:p>
            <a:pPr defTabSz="942289">
              <a:defRPr/>
            </a:pPr>
            <a:r>
              <a:rPr lang="en-US" dirty="0"/>
              <a:t>We can’t keep quiet about what we have learned today.  We need to talk about how living a stewardship way of life can change your life – for the better.  Who doesn’t want that?!</a:t>
            </a:r>
          </a:p>
          <a:p>
            <a:pPr defTabSz="942289">
              <a:defRPr/>
            </a:pPr>
            <a:endParaRPr lang="en-US" dirty="0"/>
          </a:p>
          <a:p>
            <a:pPr defTabSz="942289">
              <a:defRPr/>
            </a:pPr>
            <a:r>
              <a:rPr lang="en-US" dirty="0"/>
              <a:t>But how do we do that?</a:t>
            </a:r>
          </a:p>
          <a:p>
            <a:pPr defTabSz="942289">
              <a:defRPr/>
            </a:pPr>
            <a:endParaRPr lang="en-US" dirty="0"/>
          </a:p>
        </p:txBody>
      </p:sp>
      <p:sp>
        <p:nvSpPr>
          <p:cNvPr id="4" name="Slide Number Placeholder 3"/>
          <p:cNvSpPr>
            <a:spLocks noGrp="1"/>
          </p:cNvSpPr>
          <p:nvPr>
            <p:ph type="sldNum" sz="quarter" idx="5"/>
          </p:nvPr>
        </p:nvSpPr>
        <p:spPr/>
        <p:txBody>
          <a:bodyPr/>
          <a:lstStyle/>
          <a:p>
            <a:fld id="{093C4F5C-C33F-4B5F-ABBD-A920780304B2}" type="slidenum">
              <a:rPr lang="en-US" smtClean="0"/>
              <a:t>17</a:t>
            </a:fld>
            <a:endParaRPr lang="en-US"/>
          </a:p>
        </p:txBody>
      </p:sp>
    </p:spTree>
    <p:extLst>
      <p:ext uri="{BB962C8B-B14F-4D97-AF65-F5344CB8AC3E}">
        <p14:creationId xmlns:p14="http://schemas.microsoft.com/office/powerpoint/2010/main" val="200436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you speak to your pastor.  Let him know what you learned today.  Let him know that YOU are going to take a leadership role in making your parish a stewardship parish.  </a:t>
            </a:r>
          </a:p>
          <a:p>
            <a:endParaRPr lang="en-US" dirty="0"/>
          </a:p>
          <a:p>
            <a:r>
              <a:rPr lang="en-US" dirty="0"/>
              <a:t>Then - Make a stewardship plan.  And make the form part of your plan.  We have a stewardship manual listed on our Stewardship web page as a resource.  Samples are in the back if you would like to see it.  The Manual takes you from day one on how to become a stewardship parish and beyond.  </a:t>
            </a:r>
          </a:p>
          <a:p>
            <a:endParaRPr lang="en-US" dirty="0"/>
          </a:p>
          <a:p>
            <a:r>
              <a:rPr lang="en-US" dirty="0"/>
              <a:t>In the meantime, you can begin using the form, offering it to your parishioners.</a:t>
            </a:r>
          </a:p>
          <a:p>
            <a:endParaRPr lang="en-US" dirty="0"/>
          </a:p>
          <a:p>
            <a:r>
              <a:rPr lang="en-US" dirty="0"/>
              <a:t>You can print it off from our website, or you can download, print and copy for your bulletins.  </a:t>
            </a:r>
          </a:p>
          <a:p>
            <a:endParaRPr lang="en-US" dirty="0"/>
          </a:p>
        </p:txBody>
      </p:sp>
      <p:sp>
        <p:nvSpPr>
          <p:cNvPr id="4" name="Slide Number Placeholder 3"/>
          <p:cNvSpPr>
            <a:spLocks noGrp="1"/>
          </p:cNvSpPr>
          <p:nvPr>
            <p:ph type="sldNum" sz="quarter" idx="5"/>
          </p:nvPr>
        </p:nvSpPr>
        <p:spPr/>
        <p:txBody>
          <a:bodyPr/>
          <a:lstStyle/>
          <a:p>
            <a:fld id="{093C4F5C-C33F-4B5F-ABBD-A920780304B2}" type="slidenum">
              <a:rPr lang="en-US" smtClean="0"/>
              <a:t>18</a:t>
            </a:fld>
            <a:endParaRPr lang="en-US"/>
          </a:p>
        </p:txBody>
      </p:sp>
    </p:spTree>
    <p:extLst>
      <p:ext uri="{BB962C8B-B14F-4D97-AF65-F5344CB8AC3E}">
        <p14:creationId xmlns:p14="http://schemas.microsoft.com/office/powerpoint/2010/main" val="20634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Remember, the first step is prayer.  It’s simple, it’s easy.  You then move forward.</a:t>
            </a:r>
          </a:p>
          <a:p>
            <a:endParaRPr lang="en-US" dirty="0"/>
          </a:p>
          <a:p>
            <a:r>
              <a:rPr lang="en-US" dirty="0"/>
              <a:t>Thank you all for attending.  I hope this was information you can use personally, and also share with your fellow parishioners.</a:t>
            </a:r>
          </a:p>
        </p:txBody>
      </p:sp>
      <p:sp>
        <p:nvSpPr>
          <p:cNvPr id="4" name="Slide Number Placeholder 3"/>
          <p:cNvSpPr>
            <a:spLocks noGrp="1"/>
          </p:cNvSpPr>
          <p:nvPr>
            <p:ph type="sldNum" sz="quarter" idx="5"/>
          </p:nvPr>
        </p:nvSpPr>
        <p:spPr/>
        <p:txBody>
          <a:bodyPr/>
          <a:lstStyle/>
          <a:p>
            <a:fld id="{093C4F5C-C33F-4B5F-ABBD-A920780304B2}" type="slidenum">
              <a:rPr lang="en-US" smtClean="0"/>
              <a:t>19</a:t>
            </a:fld>
            <a:endParaRPr lang="en-US"/>
          </a:p>
        </p:txBody>
      </p:sp>
    </p:spTree>
    <p:extLst>
      <p:ext uri="{BB962C8B-B14F-4D97-AF65-F5344CB8AC3E}">
        <p14:creationId xmlns:p14="http://schemas.microsoft.com/office/powerpoint/2010/main" val="256619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My name is Shannon Lee.  I am the Director of Stewardship and Development at the Diocese of SLC.  </a:t>
            </a:r>
          </a:p>
          <a:p>
            <a:endParaRPr lang="en-US" dirty="0"/>
          </a:p>
          <a:p>
            <a:r>
              <a:rPr lang="en-US" dirty="0"/>
              <a:t>For those of you who do not know me … I began at the Diocese in 2000 to run the Diocesan Development Drive.  I left in 2013 and returned in 2020.  </a:t>
            </a:r>
          </a:p>
          <a:p>
            <a:endParaRPr lang="en-US" dirty="0"/>
          </a:p>
          <a:p>
            <a:r>
              <a:rPr lang="en-US" dirty="0"/>
              <a:t>To give you a little bit of stewardship history, in 2010, Bishop Wester and I began a diocesan-wide effort to introduce stewardship to the parishioners in the Diocese of Salt Lake City.  This included meetings with parish council members to introduce stewardship to a parish, yearly stewardship workshops, and yearly stewardship materials.  Currently we have some parishes who continue to practice stewardship, and some do not.  And some do and don’t realize they are technically a stewardship parish.  </a:t>
            </a:r>
          </a:p>
          <a:p>
            <a:endParaRPr lang="en-US" dirty="0"/>
          </a:p>
          <a:p>
            <a:r>
              <a:rPr lang="en-US" dirty="0"/>
              <a:t>Since I returned in 2020 I have been working with Bishop Solis to revitalize this stewardship effort.  I hope you all receive Bishop Solis’ monthly Stewardship Messages.  If not, please let my staff or me know what your email address is and we will make sure you receive them.  They are also located on the Stewardship, Our Way of Life page of the diocesan website.  </a:t>
            </a:r>
          </a:p>
          <a:p>
            <a:endParaRPr lang="en-US" dirty="0"/>
          </a:p>
          <a:p>
            <a:r>
              <a:rPr lang="en-US" dirty="0"/>
              <a:t>When you arrived this afternoon, you received a folder with stewardship items.  These are for you to review and speak to your pastor about.  Also included is a form asking if you would like to be a Diocesan Stewardship Liaison.  As we go through this presentation today, I encourage you to consider this important role.  We can discuss it during the questions and answer portion of this presentation.  When you complete the form please give it to Bryson Brown, our Development Associate who is also in the Office of Stewardship and Development.  </a:t>
            </a:r>
          </a:p>
        </p:txBody>
      </p:sp>
      <p:sp>
        <p:nvSpPr>
          <p:cNvPr id="4" name="Slide Number Placeholder 3"/>
          <p:cNvSpPr>
            <a:spLocks noGrp="1"/>
          </p:cNvSpPr>
          <p:nvPr>
            <p:ph type="sldNum" sz="quarter" idx="5"/>
          </p:nvPr>
        </p:nvSpPr>
        <p:spPr/>
        <p:txBody>
          <a:bodyPr/>
          <a:lstStyle/>
          <a:p>
            <a:fld id="{093C4F5C-C33F-4B5F-ABBD-A920780304B2}" type="slidenum">
              <a:rPr lang="en-US" smtClean="0"/>
              <a:t>2</a:t>
            </a:fld>
            <a:endParaRPr lang="en-US"/>
          </a:p>
        </p:txBody>
      </p:sp>
    </p:spTree>
    <p:extLst>
      <p:ext uri="{BB962C8B-B14F-4D97-AF65-F5344CB8AC3E}">
        <p14:creationId xmlns:p14="http://schemas.microsoft.com/office/powerpoint/2010/main" val="1007068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regarding the Catholic Giving Form or the Diocesan Stewardship Liaison form?</a:t>
            </a:r>
          </a:p>
        </p:txBody>
      </p:sp>
      <p:sp>
        <p:nvSpPr>
          <p:cNvPr id="4" name="Slide Number Placeholder 3"/>
          <p:cNvSpPr>
            <a:spLocks noGrp="1"/>
          </p:cNvSpPr>
          <p:nvPr>
            <p:ph type="sldNum" sz="quarter" idx="5"/>
          </p:nvPr>
        </p:nvSpPr>
        <p:spPr/>
        <p:txBody>
          <a:bodyPr/>
          <a:lstStyle/>
          <a:p>
            <a:fld id="{093C4F5C-C33F-4B5F-ABBD-A920780304B2}" type="slidenum">
              <a:rPr lang="en-US" smtClean="0"/>
              <a:t>20</a:t>
            </a:fld>
            <a:endParaRPr lang="en-US"/>
          </a:p>
        </p:txBody>
      </p:sp>
    </p:spTree>
    <p:extLst>
      <p:ext uri="{BB962C8B-B14F-4D97-AF65-F5344CB8AC3E}">
        <p14:creationId xmlns:p14="http://schemas.microsoft.com/office/powerpoint/2010/main" val="3417272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42289">
              <a:defRPr/>
            </a:pPr>
            <a:r>
              <a:rPr lang="en-US" dirty="0"/>
              <a:t>Call me if you need assistance or want a few ideas to inform your community and your pastor.</a:t>
            </a:r>
          </a:p>
          <a:p>
            <a:endParaRPr lang="en-US" dirty="0"/>
          </a:p>
        </p:txBody>
      </p:sp>
      <p:sp>
        <p:nvSpPr>
          <p:cNvPr id="4" name="Slide Number Placeholder 3"/>
          <p:cNvSpPr>
            <a:spLocks noGrp="1"/>
          </p:cNvSpPr>
          <p:nvPr>
            <p:ph type="sldNum" sz="quarter" idx="5"/>
          </p:nvPr>
        </p:nvSpPr>
        <p:spPr/>
        <p:txBody>
          <a:bodyPr/>
          <a:lstStyle/>
          <a:p>
            <a:fld id="{093C4F5C-C33F-4B5F-ABBD-A920780304B2}" type="slidenum">
              <a:rPr lang="en-US" smtClean="0"/>
              <a:t>21</a:t>
            </a:fld>
            <a:endParaRPr lang="en-US"/>
          </a:p>
        </p:txBody>
      </p:sp>
    </p:spTree>
    <p:extLst>
      <p:ext uri="{BB962C8B-B14F-4D97-AF65-F5344CB8AC3E}">
        <p14:creationId xmlns:p14="http://schemas.microsoft.com/office/powerpoint/2010/main" val="379371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 here to speak to you today about the Stewardship of Treasure.  If you have heard me speak before you may know this piece of information: </a:t>
            </a:r>
          </a:p>
          <a:p>
            <a:r>
              <a:rPr lang="en-US" dirty="0">
                <a:ea typeface="Aptos" panose="020B0004020202020204" pitchFamily="34" charset="0"/>
              </a:rPr>
              <a:t>According to Google, there are 2300 verses regarding Stewardship in the Bible.  So, we have it on good authority that stewardship is not just a buzz word, or something you throw out when you want to sound cool.  It is real and it is important.</a:t>
            </a:r>
          </a:p>
          <a:p>
            <a:endParaRPr lang="en-US" dirty="0"/>
          </a:p>
          <a:p>
            <a:r>
              <a:rPr lang="en-US" dirty="0"/>
              <a:t>Let’s explore a couple of those Biblical references.</a:t>
            </a:r>
          </a:p>
        </p:txBody>
      </p:sp>
      <p:sp>
        <p:nvSpPr>
          <p:cNvPr id="4" name="Slide Number Placeholder 3"/>
          <p:cNvSpPr>
            <a:spLocks noGrp="1"/>
          </p:cNvSpPr>
          <p:nvPr>
            <p:ph type="sldNum" sz="quarter" idx="5"/>
          </p:nvPr>
        </p:nvSpPr>
        <p:spPr/>
        <p:txBody>
          <a:bodyPr/>
          <a:lstStyle/>
          <a:p>
            <a:fld id="{093C4F5C-C33F-4B5F-ABBD-A920780304B2}" type="slidenum">
              <a:rPr lang="en-US" smtClean="0"/>
              <a:t>3</a:t>
            </a:fld>
            <a:endParaRPr lang="en-US"/>
          </a:p>
        </p:txBody>
      </p:sp>
    </p:spTree>
    <p:extLst>
      <p:ext uri="{BB962C8B-B14F-4D97-AF65-F5344CB8AC3E}">
        <p14:creationId xmlns:p14="http://schemas.microsoft.com/office/powerpoint/2010/main" val="236669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Let’s take a minute and think about the following scenario:</a:t>
            </a:r>
          </a:p>
          <a:p>
            <a:endParaRPr lang="en-US" dirty="0"/>
          </a:p>
          <a:p>
            <a:r>
              <a:rPr lang="en-US" dirty="0"/>
              <a:t>You’re sitting in your favorite pew at Mass.  The choir is singing.  The altar is being prepared, AND, the collection basket is being passed.  And you think, “Oh I forgot they pass a collection basket.  Let’s see how much money I have in my wallet.  Oh no, here comes the basket, I’m not ready.  Oh wait, here’s a dollar.  Whew, I made it.  </a:t>
            </a:r>
          </a:p>
          <a:p>
            <a:r>
              <a:rPr lang="en-US" dirty="0"/>
              <a:t>Is this what Proverbs means by “first fruits?”</a:t>
            </a:r>
            <a:br>
              <a:rPr lang="en-US" dirty="0"/>
            </a:br>
            <a:endParaRPr lang="en-US" dirty="0"/>
          </a:p>
        </p:txBody>
      </p:sp>
      <p:sp>
        <p:nvSpPr>
          <p:cNvPr id="4" name="Slide Number Placeholder 3"/>
          <p:cNvSpPr>
            <a:spLocks noGrp="1"/>
          </p:cNvSpPr>
          <p:nvPr>
            <p:ph type="sldNum" sz="quarter" idx="5"/>
          </p:nvPr>
        </p:nvSpPr>
        <p:spPr/>
        <p:txBody>
          <a:bodyPr/>
          <a:lstStyle/>
          <a:p>
            <a:fld id="{093C4F5C-C33F-4B5F-ABBD-A920780304B2}" type="slidenum">
              <a:rPr lang="en-US" smtClean="0"/>
              <a:t>4</a:t>
            </a:fld>
            <a:endParaRPr lang="en-US"/>
          </a:p>
        </p:txBody>
      </p:sp>
    </p:spTree>
    <p:extLst>
      <p:ext uri="{BB962C8B-B14F-4D97-AF65-F5344CB8AC3E}">
        <p14:creationId xmlns:p14="http://schemas.microsoft.com/office/powerpoint/2010/main" val="389112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Verse …</a:t>
            </a:r>
          </a:p>
        </p:txBody>
      </p:sp>
      <p:sp>
        <p:nvSpPr>
          <p:cNvPr id="4" name="Slide Number Placeholder 3"/>
          <p:cNvSpPr>
            <a:spLocks noGrp="1"/>
          </p:cNvSpPr>
          <p:nvPr>
            <p:ph type="sldNum" sz="quarter" idx="5"/>
          </p:nvPr>
        </p:nvSpPr>
        <p:spPr/>
        <p:txBody>
          <a:bodyPr/>
          <a:lstStyle/>
          <a:p>
            <a:fld id="{093C4F5C-C33F-4B5F-ABBD-A920780304B2}" type="slidenum">
              <a:rPr lang="en-US" smtClean="0"/>
              <a:t>5</a:t>
            </a:fld>
            <a:endParaRPr lang="en-US"/>
          </a:p>
        </p:txBody>
      </p:sp>
    </p:spTree>
    <p:extLst>
      <p:ext uri="{BB962C8B-B14F-4D97-AF65-F5344CB8AC3E}">
        <p14:creationId xmlns:p14="http://schemas.microsoft.com/office/powerpoint/2010/main" val="82070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 tough one.  “for all the good He has done for me.”  Do I make a list?  Do I count everything or just the big ones.  So, if our Lord blesses me with children, for example, do I make sure my son becomes a priest, or my daughter becomes a nun?  That’s a big one.  </a:t>
            </a:r>
          </a:p>
          <a:p>
            <a:endParaRPr lang="en-US" dirty="0"/>
          </a:p>
          <a:p>
            <a:r>
              <a:rPr lang="en-US" dirty="0"/>
              <a:t>If the Lord gives me a house to live in, do I build a church for Him?  </a:t>
            </a:r>
          </a:p>
          <a:p>
            <a:endParaRPr lang="en-US" dirty="0"/>
          </a:p>
          <a:p>
            <a:r>
              <a:rPr lang="en-US" dirty="0"/>
              <a:t>If I have a job that pays my bills then what do I do?  How do I figure this out?  </a:t>
            </a:r>
          </a:p>
          <a:p>
            <a:endParaRPr lang="en-US" dirty="0"/>
          </a:p>
          <a:p>
            <a:r>
              <a:rPr lang="en-US" dirty="0"/>
              <a:t>The woman in this image might be a clue.</a:t>
            </a:r>
          </a:p>
        </p:txBody>
      </p:sp>
      <p:sp>
        <p:nvSpPr>
          <p:cNvPr id="4" name="Slide Number Placeholder 3"/>
          <p:cNvSpPr>
            <a:spLocks noGrp="1"/>
          </p:cNvSpPr>
          <p:nvPr>
            <p:ph type="sldNum" sz="quarter" idx="5"/>
          </p:nvPr>
        </p:nvSpPr>
        <p:spPr/>
        <p:txBody>
          <a:bodyPr/>
          <a:lstStyle/>
          <a:p>
            <a:fld id="{093C4F5C-C33F-4B5F-ABBD-A920780304B2}" type="slidenum">
              <a:rPr lang="en-US" smtClean="0"/>
              <a:t>6</a:t>
            </a:fld>
            <a:endParaRPr lang="en-US"/>
          </a:p>
        </p:txBody>
      </p:sp>
    </p:spTree>
    <p:extLst>
      <p:ext uri="{BB962C8B-B14F-4D97-AF65-F5344CB8AC3E}">
        <p14:creationId xmlns:p14="http://schemas.microsoft.com/office/powerpoint/2010/main" val="74399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feel that Catholic guilt yet???</a:t>
            </a:r>
          </a:p>
          <a:p>
            <a:r>
              <a:rPr lang="en-US" dirty="0"/>
              <a:t> </a:t>
            </a:r>
          </a:p>
          <a:p>
            <a:r>
              <a:rPr lang="en-US" dirty="0"/>
              <a:t>We all know we should give to charities.  We’re Catholic.</a:t>
            </a:r>
          </a:p>
          <a:p>
            <a:endParaRPr lang="en-US" dirty="0"/>
          </a:p>
          <a:p>
            <a:r>
              <a:rPr lang="en-US" dirty="0"/>
              <a:t>We started learning this early when we were in grade school.  Do you remember that box of chocolate bars you received and were told to sell them to your family and to your neighbors.  Not to mention Girl Scout Cookies, sports fundraisers, dance class.  </a:t>
            </a:r>
          </a:p>
          <a:p>
            <a:endParaRPr lang="en-US" dirty="0"/>
          </a:p>
          <a:p>
            <a:r>
              <a:rPr lang="en-US" dirty="0"/>
              <a:t>Then, as adults, we graduated to the big league:  parish and school auctions.  </a:t>
            </a:r>
          </a:p>
        </p:txBody>
      </p:sp>
      <p:sp>
        <p:nvSpPr>
          <p:cNvPr id="4" name="Slide Number Placeholder 3"/>
          <p:cNvSpPr>
            <a:spLocks noGrp="1"/>
          </p:cNvSpPr>
          <p:nvPr>
            <p:ph type="sldNum" sz="quarter" idx="5"/>
          </p:nvPr>
        </p:nvSpPr>
        <p:spPr/>
        <p:txBody>
          <a:bodyPr/>
          <a:lstStyle/>
          <a:p>
            <a:fld id="{093C4F5C-C33F-4B5F-ABBD-A920780304B2}" type="slidenum">
              <a:rPr lang="en-US" smtClean="0"/>
              <a:t>7</a:t>
            </a:fld>
            <a:endParaRPr lang="en-US"/>
          </a:p>
        </p:txBody>
      </p:sp>
    </p:spTree>
    <p:extLst>
      <p:ext uri="{BB962C8B-B14F-4D97-AF65-F5344CB8AC3E}">
        <p14:creationId xmlns:p14="http://schemas.microsoft.com/office/powerpoint/2010/main" val="35169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do we decide what to do when everyone has their hand out.  As a Catholic just walking into Mass, we have …</a:t>
            </a:r>
          </a:p>
          <a:p>
            <a:endParaRPr lang="en-US" dirty="0"/>
          </a:p>
          <a:p>
            <a:r>
              <a:rPr lang="en-US" dirty="0"/>
              <a:t>Then we return home and sitting on our kitchen counter is a mailer from the American Red Cross, the Alzheimer’s Association.  The list goes on and on and on.</a:t>
            </a:r>
          </a:p>
        </p:txBody>
      </p:sp>
      <p:sp>
        <p:nvSpPr>
          <p:cNvPr id="4" name="Slide Number Placeholder 3"/>
          <p:cNvSpPr>
            <a:spLocks noGrp="1"/>
          </p:cNvSpPr>
          <p:nvPr>
            <p:ph type="sldNum" sz="quarter" idx="5"/>
          </p:nvPr>
        </p:nvSpPr>
        <p:spPr/>
        <p:txBody>
          <a:bodyPr/>
          <a:lstStyle/>
          <a:p>
            <a:fld id="{093C4F5C-C33F-4B5F-ABBD-A920780304B2}" type="slidenum">
              <a:rPr lang="en-US" smtClean="0"/>
              <a:t>8</a:t>
            </a:fld>
            <a:endParaRPr lang="en-US"/>
          </a:p>
        </p:txBody>
      </p:sp>
    </p:spTree>
    <p:extLst>
      <p:ext uri="{BB962C8B-B14F-4D97-AF65-F5344CB8AC3E}">
        <p14:creationId xmlns:p14="http://schemas.microsoft.com/office/powerpoint/2010/main" val="83642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Verse …</a:t>
            </a:r>
          </a:p>
          <a:p>
            <a:endParaRPr lang="en-US" dirty="0"/>
          </a:p>
          <a:p>
            <a:r>
              <a:rPr lang="en-US" dirty="0"/>
              <a:t>I have an answer for you to this question, and it’s simple.</a:t>
            </a:r>
          </a:p>
        </p:txBody>
      </p:sp>
      <p:sp>
        <p:nvSpPr>
          <p:cNvPr id="4" name="Slide Number Placeholder 3"/>
          <p:cNvSpPr>
            <a:spLocks noGrp="1"/>
          </p:cNvSpPr>
          <p:nvPr>
            <p:ph type="sldNum" sz="quarter" idx="5"/>
          </p:nvPr>
        </p:nvSpPr>
        <p:spPr/>
        <p:txBody>
          <a:bodyPr/>
          <a:lstStyle/>
          <a:p>
            <a:fld id="{093C4F5C-C33F-4B5F-ABBD-A920780304B2}" type="slidenum">
              <a:rPr lang="en-US" smtClean="0"/>
              <a:t>9</a:t>
            </a:fld>
            <a:endParaRPr lang="en-US"/>
          </a:p>
        </p:txBody>
      </p:sp>
    </p:spTree>
    <p:extLst>
      <p:ext uri="{BB962C8B-B14F-4D97-AF65-F5344CB8AC3E}">
        <p14:creationId xmlns:p14="http://schemas.microsoft.com/office/powerpoint/2010/main" val="3761985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A290E-DF82-4B91-BAAB-20109DBC93F6}"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6F51C-BF81-4506-A808-801FDA92628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50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BA290E-DF82-4B91-BAAB-20109DBC93F6}"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6F51C-BF81-4506-A808-801FDA92628E}" type="slidenum">
              <a:rPr lang="en-US" smtClean="0"/>
              <a:t>‹#›</a:t>
            </a:fld>
            <a:endParaRPr lang="en-US"/>
          </a:p>
        </p:txBody>
      </p:sp>
    </p:spTree>
    <p:extLst>
      <p:ext uri="{BB962C8B-B14F-4D97-AF65-F5344CB8AC3E}">
        <p14:creationId xmlns:p14="http://schemas.microsoft.com/office/powerpoint/2010/main" val="1233983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BA290E-DF82-4B91-BAAB-20109DBC93F6}"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6F51C-BF81-4506-A808-801FDA92628E}" type="slidenum">
              <a:rPr lang="en-US" smtClean="0"/>
              <a:t>‹#›</a:t>
            </a:fld>
            <a:endParaRPr lang="en-US"/>
          </a:p>
        </p:txBody>
      </p:sp>
    </p:spTree>
    <p:extLst>
      <p:ext uri="{BB962C8B-B14F-4D97-AF65-F5344CB8AC3E}">
        <p14:creationId xmlns:p14="http://schemas.microsoft.com/office/powerpoint/2010/main" val="1139748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BA290E-DF82-4B91-BAAB-20109DBC93F6}"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6F51C-BF81-4506-A808-801FDA92628E}" type="slidenum">
              <a:rPr lang="en-US" smtClean="0"/>
              <a:t>‹#›</a:t>
            </a:fld>
            <a:endParaRPr lang="en-US"/>
          </a:p>
        </p:txBody>
      </p:sp>
    </p:spTree>
    <p:extLst>
      <p:ext uri="{BB962C8B-B14F-4D97-AF65-F5344CB8AC3E}">
        <p14:creationId xmlns:p14="http://schemas.microsoft.com/office/powerpoint/2010/main" val="374187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BA290E-DF82-4B91-BAAB-20109DBC93F6}"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6F51C-BF81-4506-A808-801FDA92628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BA290E-DF82-4B91-BAAB-20109DBC93F6}"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6F51C-BF81-4506-A808-801FDA92628E}" type="slidenum">
              <a:rPr lang="en-US" smtClean="0"/>
              <a:t>‹#›</a:t>
            </a:fld>
            <a:endParaRPr lang="en-US"/>
          </a:p>
        </p:txBody>
      </p:sp>
    </p:spTree>
    <p:extLst>
      <p:ext uri="{BB962C8B-B14F-4D97-AF65-F5344CB8AC3E}">
        <p14:creationId xmlns:p14="http://schemas.microsoft.com/office/powerpoint/2010/main" val="389664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BA290E-DF82-4B91-BAAB-20109DBC93F6}" type="datetimeFigureOut">
              <a:rPr lang="en-US" smtClean="0"/>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B6F51C-BF81-4506-A808-801FDA92628E}" type="slidenum">
              <a:rPr lang="en-US" smtClean="0"/>
              <a:t>‹#›</a:t>
            </a:fld>
            <a:endParaRPr lang="en-US"/>
          </a:p>
        </p:txBody>
      </p:sp>
    </p:spTree>
    <p:extLst>
      <p:ext uri="{BB962C8B-B14F-4D97-AF65-F5344CB8AC3E}">
        <p14:creationId xmlns:p14="http://schemas.microsoft.com/office/powerpoint/2010/main" val="1525753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BA290E-DF82-4B91-BAAB-20109DBC93F6}" type="datetimeFigureOut">
              <a:rPr lang="en-US" smtClean="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B6F51C-BF81-4506-A808-801FDA92628E}" type="slidenum">
              <a:rPr lang="en-US" smtClean="0"/>
              <a:t>‹#›</a:t>
            </a:fld>
            <a:endParaRPr lang="en-US"/>
          </a:p>
        </p:txBody>
      </p:sp>
    </p:spTree>
    <p:extLst>
      <p:ext uri="{BB962C8B-B14F-4D97-AF65-F5344CB8AC3E}">
        <p14:creationId xmlns:p14="http://schemas.microsoft.com/office/powerpoint/2010/main" val="9192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8BA290E-DF82-4B91-BAAB-20109DBC93F6}" type="datetimeFigureOut">
              <a:rPr lang="en-US" smtClean="0"/>
              <a:t>9/10/2024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EB6F51C-BF81-4506-A808-801FDA92628E}" type="slidenum">
              <a:rPr lang="en-US" smtClean="0"/>
              <a:t>‹#›</a:t>
            </a:fld>
            <a:endParaRPr lang="en-US"/>
          </a:p>
        </p:txBody>
      </p:sp>
    </p:spTree>
    <p:extLst>
      <p:ext uri="{BB962C8B-B14F-4D97-AF65-F5344CB8AC3E}">
        <p14:creationId xmlns:p14="http://schemas.microsoft.com/office/powerpoint/2010/main" val="2642317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8BA290E-DF82-4B91-BAAB-20109DBC93F6}" type="datetimeFigureOut">
              <a:rPr lang="en-US" smtClean="0"/>
              <a:t>9/10/2024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EB6F51C-BF81-4506-A808-801FDA92628E}" type="slidenum">
              <a:rPr lang="en-US" smtClean="0"/>
              <a:t>‹#›</a:t>
            </a:fld>
            <a:endParaRPr lang="en-US"/>
          </a:p>
        </p:txBody>
      </p:sp>
    </p:spTree>
    <p:extLst>
      <p:ext uri="{BB962C8B-B14F-4D97-AF65-F5344CB8AC3E}">
        <p14:creationId xmlns:p14="http://schemas.microsoft.com/office/powerpoint/2010/main" val="290157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BA290E-DF82-4B91-BAAB-20109DBC93F6}"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6F51C-BF81-4506-A808-801FDA92628E}" type="slidenum">
              <a:rPr lang="en-US" smtClean="0"/>
              <a:t>‹#›</a:t>
            </a:fld>
            <a:endParaRPr lang="en-US"/>
          </a:p>
        </p:txBody>
      </p:sp>
    </p:spTree>
    <p:extLst>
      <p:ext uri="{BB962C8B-B14F-4D97-AF65-F5344CB8AC3E}">
        <p14:creationId xmlns:p14="http://schemas.microsoft.com/office/powerpoint/2010/main" val="115713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8BA290E-DF82-4B91-BAAB-20109DBC93F6}" type="datetimeFigureOut">
              <a:rPr lang="en-US" smtClean="0"/>
              <a:t>9/10/2024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EB6F51C-BF81-4506-A808-801FDA92628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13392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hyperlink" Target="http://www.dioslc.org/outreach/stewardship" TargetMode="External"/><Relationship Id="rId4" Type="http://schemas.openxmlformats.org/officeDocument/2006/relationships/hyperlink" Target="mailto:shannon.lee@dioslc.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utahdiocese-my.sharepoint.com/personal/erick_dioslc_org/_layouts/15/stream.aspx?id=/personal/erick_dioslc_org/Documents/Recording-20240830_153229.webm&amp;referrer=StreamWebApp.Web&amp;referrerScenario=AddressBarCopied.view.e9b32b42-d873-48ed-b45d-8f44690d58e9"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dioslc.org/outreach/stewardship/stewardship-resour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www.dioslc.org/outreach/stewardship" TargetMode="External"/><Relationship Id="rId4" Type="http://schemas.openxmlformats.org/officeDocument/2006/relationships/hyperlink" Target="mailto:shannon.lee@diosl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with a white and red cross on a blue shield">
            <a:extLst>
              <a:ext uri="{FF2B5EF4-FFF2-40B4-BE49-F238E27FC236}">
                <a16:creationId xmlns:a16="http://schemas.microsoft.com/office/drawing/2014/main" id="{ED9BE3D5-93F7-3BE6-A723-6A4EE7064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04" y="684134"/>
            <a:ext cx="2784093" cy="1810000"/>
          </a:xfrm>
          <a:prstGeom prst="rect">
            <a:avLst/>
          </a:prstGeom>
        </p:spPr>
      </p:pic>
      <p:sp>
        <p:nvSpPr>
          <p:cNvPr id="4" name="TextBox 3">
            <a:extLst>
              <a:ext uri="{FF2B5EF4-FFF2-40B4-BE49-F238E27FC236}">
                <a16:creationId xmlns:a16="http://schemas.microsoft.com/office/drawing/2014/main" id="{088A4F1F-D6B1-2C6A-4CC7-C4C88DBF0ADE}"/>
              </a:ext>
            </a:extLst>
          </p:cNvPr>
          <p:cNvSpPr txBox="1"/>
          <p:nvPr/>
        </p:nvSpPr>
        <p:spPr>
          <a:xfrm>
            <a:off x="4250725" y="517162"/>
            <a:ext cx="7512908" cy="6124754"/>
          </a:xfrm>
          <a:prstGeom prst="rect">
            <a:avLst/>
          </a:prstGeom>
          <a:noFill/>
        </p:spPr>
        <p:txBody>
          <a:bodyPr wrap="square" rtlCol="0">
            <a:spAutoFit/>
          </a:bodyPr>
          <a:lstStyle/>
          <a:p>
            <a:pPr algn="ctr"/>
            <a:r>
              <a:rPr lang="en-US" sz="2800" dirty="0">
                <a:latin typeface="Century Gothic" panose="020B0502020202020204" pitchFamily="34" charset="0"/>
              </a:rPr>
              <a:t>Shannon Lee</a:t>
            </a:r>
          </a:p>
          <a:p>
            <a:pPr algn="ctr"/>
            <a:r>
              <a:rPr lang="en-US" sz="2800" dirty="0">
                <a:latin typeface="Century Gothic" panose="020B0502020202020204" pitchFamily="34" charset="0"/>
              </a:rPr>
              <a:t>Director</a:t>
            </a:r>
          </a:p>
          <a:p>
            <a:pPr algn="ctr"/>
            <a:r>
              <a:rPr lang="en-US" sz="2800" dirty="0">
                <a:latin typeface="Century Gothic" panose="020B0502020202020204" pitchFamily="34" charset="0"/>
              </a:rPr>
              <a:t>Office of Stewardship and Development</a:t>
            </a:r>
          </a:p>
          <a:p>
            <a:pPr algn="ctr"/>
            <a:r>
              <a:rPr lang="en-US" sz="2800" dirty="0">
                <a:latin typeface="Century Gothic" panose="020B0502020202020204" pitchFamily="34" charset="0"/>
              </a:rPr>
              <a:t>Catholic Diocese of Salt Lake City</a:t>
            </a:r>
          </a:p>
          <a:p>
            <a:pPr algn="ctr"/>
            <a:r>
              <a:rPr lang="en-US" sz="2800" dirty="0">
                <a:latin typeface="Century Gothic" panose="020B0502020202020204" pitchFamily="34" charset="0"/>
              </a:rPr>
              <a:t>801-456-9328</a:t>
            </a:r>
          </a:p>
          <a:p>
            <a:pPr algn="ctr"/>
            <a:r>
              <a:rPr lang="en-US" sz="2800" dirty="0">
                <a:solidFill>
                  <a:srgbClr val="0070C0"/>
                </a:solidFill>
                <a:latin typeface="Century Gothic" panose="020B0502020202020204" pitchFamily="34" charset="0"/>
                <a:hlinkClick r:id="rId4">
                  <a:extLst>
                    <a:ext uri="{A12FA001-AC4F-418D-AE19-62706E023703}">
                      <ahyp:hlinkClr xmlns:ahyp="http://schemas.microsoft.com/office/drawing/2018/hyperlinkcolor" val="tx"/>
                    </a:ext>
                  </a:extLst>
                </a:hlinkClick>
              </a:rPr>
              <a:t>shannon.lee@dioslc.org</a:t>
            </a:r>
            <a:endParaRPr lang="en-US" sz="2800" dirty="0">
              <a:solidFill>
                <a:srgbClr val="0070C0"/>
              </a:solidFill>
              <a:latin typeface="Century Gothic" panose="020B0502020202020204" pitchFamily="34" charset="0"/>
            </a:endParaRPr>
          </a:p>
          <a:p>
            <a:pPr algn="ctr"/>
            <a:r>
              <a:rPr lang="en-US" sz="2800" dirty="0">
                <a:solidFill>
                  <a:srgbClr val="0070C0"/>
                </a:solidFill>
                <a:latin typeface="Century Gothic" panose="020B0502020202020204" pitchFamily="34" charset="0"/>
                <a:hlinkClick r:id="rId5">
                  <a:extLst>
                    <a:ext uri="{A12FA001-AC4F-418D-AE19-62706E023703}">
                      <ahyp:hlinkClr xmlns:ahyp="http://schemas.microsoft.com/office/drawing/2018/hyperlinkcolor" val="tx"/>
                    </a:ext>
                  </a:extLst>
                </a:hlinkClick>
              </a:rPr>
              <a:t>www.dioslc.org/outreach/stewardship</a:t>
            </a: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p:txBody>
      </p:sp>
      <p:pic>
        <p:nvPicPr>
          <p:cNvPr id="5" name="Picture 4" descr="A blue shield with a white flag and a red cross on it">
            <a:extLst>
              <a:ext uri="{FF2B5EF4-FFF2-40B4-BE49-F238E27FC236}">
                <a16:creationId xmlns:a16="http://schemas.microsoft.com/office/drawing/2014/main" id="{67C9B8F7-F5FF-9D47-8BC8-6F315534E0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359" y="3570565"/>
            <a:ext cx="3491084" cy="1859585"/>
          </a:xfrm>
          <a:prstGeom prst="rect">
            <a:avLst/>
          </a:prstGeom>
        </p:spPr>
      </p:pic>
      <p:pic>
        <p:nvPicPr>
          <p:cNvPr id="2" name="Picture 1" descr="A blue and white qr code&#10;&#10;Description automatically generated">
            <a:extLst>
              <a:ext uri="{FF2B5EF4-FFF2-40B4-BE49-F238E27FC236}">
                <a16:creationId xmlns:a16="http://schemas.microsoft.com/office/drawing/2014/main" id="{239989FD-52F0-49EE-8883-D3A53E9E92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0853" y="3768173"/>
            <a:ext cx="2801568" cy="2801568"/>
          </a:xfrm>
          <a:prstGeom prst="rect">
            <a:avLst/>
          </a:prstGeom>
        </p:spPr>
      </p:pic>
      <p:sp>
        <p:nvSpPr>
          <p:cNvPr id="6" name="Content Placeholder 2">
            <a:extLst>
              <a:ext uri="{FF2B5EF4-FFF2-40B4-BE49-F238E27FC236}">
                <a16:creationId xmlns:a16="http://schemas.microsoft.com/office/drawing/2014/main" id="{ADFC1BED-6FED-024E-1769-877227548A87}"/>
              </a:ext>
            </a:extLst>
          </p:cNvPr>
          <p:cNvSpPr txBox="1">
            <a:spLocks/>
          </p:cNvSpPr>
          <p:nvPr/>
        </p:nvSpPr>
        <p:spPr>
          <a:xfrm>
            <a:off x="5322181" y="3230837"/>
            <a:ext cx="6258460" cy="5435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endParaRPr lang="en-US" sz="1800" b="1" cap="none" dirty="0">
              <a:solidFill>
                <a:srgbClr val="00589C"/>
              </a:solidFill>
              <a:latin typeface="Century Gothic" panose="020B0502020202020204" pitchFamily="34" charset="0"/>
            </a:endParaRPr>
          </a:p>
          <a:p>
            <a:endParaRPr lang="en-US" sz="1800" b="1" cap="none" dirty="0">
              <a:solidFill>
                <a:srgbClr val="00589C"/>
              </a:solidFill>
              <a:latin typeface="Century Gothic" panose="020B0502020202020204" pitchFamily="34" charset="0"/>
            </a:endParaRPr>
          </a:p>
        </p:txBody>
      </p:sp>
    </p:spTree>
    <p:extLst>
      <p:ext uri="{BB962C8B-B14F-4D97-AF65-F5344CB8AC3E}">
        <p14:creationId xmlns:p14="http://schemas.microsoft.com/office/powerpoint/2010/main" val="49435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in front of a statue&#10;&#10;Description automatically generated">
            <a:extLst>
              <a:ext uri="{FF2B5EF4-FFF2-40B4-BE49-F238E27FC236}">
                <a16:creationId xmlns:a16="http://schemas.microsoft.com/office/drawing/2014/main" id="{AB37255B-8225-6CFB-874C-D92FB1914BEA}"/>
              </a:ext>
            </a:extLst>
          </p:cNvPr>
          <p:cNvPicPr>
            <a:picLocks noChangeAspect="1"/>
          </p:cNvPicPr>
          <p:nvPr/>
        </p:nvPicPr>
        <p:blipFill rotWithShape="1">
          <a:blip r:embed="rId3">
            <a:extLst>
              <a:ext uri="{28A0092B-C50C-407E-A947-70E740481C1C}">
                <a14:useLocalDpi xmlns:a14="http://schemas.microsoft.com/office/drawing/2010/main" val="0"/>
              </a:ext>
            </a:extLst>
          </a:blip>
          <a:srcRect t="8174" b="11826"/>
          <a:stretch/>
        </p:blipFill>
        <p:spPr>
          <a:xfrm>
            <a:off x="2295127" y="965200"/>
            <a:ext cx="2060298" cy="2060298"/>
          </a:xfrm>
          <a:prstGeom prst="rect">
            <a:avLst/>
          </a:prstGeom>
        </p:spPr>
      </p:pic>
      <p:sp>
        <p:nvSpPr>
          <p:cNvPr id="69" name="Rectangle 68">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in a blue shirt praying in a church&#10;&#10;Description automatically generated">
            <a:extLst>
              <a:ext uri="{FF2B5EF4-FFF2-40B4-BE49-F238E27FC236}">
                <a16:creationId xmlns:a16="http://schemas.microsoft.com/office/drawing/2014/main" id="{81C75773-3E87-9FC8-424E-7A9BCE63AA03}"/>
              </a:ext>
            </a:extLst>
          </p:cNvPr>
          <p:cNvPicPr>
            <a:picLocks noChangeAspect="1"/>
          </p:cNvPicPr>
          <p:nvPr/>
        </p:nvPicPr>
        <p:blipFill rotWithShape="1">
          <a:blip r:embed="rId4">
            <a:extLst>
              <a:ext uri="{28A0092B-C50C-407E-A947-70E740481C1C}">
                <a14:useLocalDpi xmlns:a14="http://schemas.microsoft.com/office/drawing/2010/main" val="0"/>
              </a:ext>
            </a:extLst>
          </a:blip>
          <a:srcRect l="28168" r="5085" b="4"/>
          <a:stretch/>
        </p:blipFill>
        <p:spPr>
          <a:xfrm>
            <a:off x="7826526" y="965200"/>
            <a:ext cx="2060289" cy="2060298"/>
          </a:xfrm>
          <a:prstGeom prst="rect">
            <a:avLst/>
          </a:prstGeom>
        </p:spPr>
      </p:pic>
      <p:sp>
        <p:nvSpPr>
          <p:cNvPr id="70" name="Rectangle 69">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on a couch reading a book&#10;&#10;Description automatically generated">
            <a:extLst>
              <a:ext uri="{FF2B5EF4-FFF2-40B4-BE49-F238E27FC236}">
                <a16:creationId xmlns:a16="http://schemas.microsoft.com/office/drawing/2014/main" id="{DFD7D3E3-C208-E5AC-6FBF-1BD620D75F8A}"/>
              </a:ext>
            </a:extLst>
          </p:cNvPr>
          <p:cNvPicPr>
            <a:picLocks noChangeAspect="1"/>
          </p:cNvPicPr>
          <p:nvPr/>
        </p:nvPicPr>
        <p:blipFill rotWithShape="1">
          <a:blip r:embed="rId5">
            <a:extLst>
              <a:ext uri="{28A0092B-C50C-407E-A947-70E740481C1C}">
                <a14:useLocalDpi xmlns:a14="http://schemas.microsoft.com/office/drawing/2010/main" val="0"/>
              </a:ext>
            </a:extLst>
          </a:blip>
          <a:srcRect l="17629" r="15624" b="4"/>
          <a:stretch/>
        </p:blipFill>
        <p:spPr>
          <a:xfrm>
            <a:off x="2302047" y="3836247"/>
            <a:ext cx="2060289" cy="2060298"/>
          </a:xfrm>
          <a:prstGeom prst="rect">
            <a:avLst/>
          </a:prstGeom>
        </p:spPr>
      </p:pic>
      <p:sp>
        <p:nvSpPr>
          <p:cNvPr id="71" name="Rectangle 70">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91ECA94-4818-F5B5-DE3B-B2CAB78BCCD8}"/>
              </a:ext>
            </a:extLst>
          </p:cNvPr>
          <p:cNvPicPr>
            <a:picLocks noChangeAspect="1"/>
          </p:cNvPicPr>
          <p:nvPr/>
        </p:nvPicPr>
        <p:blipFill rotWithShape="1">
          <a:blip r:embed="rId6"/>
          <a:srcRect l="13490"/>
          <a:stretch/>
        </p:blipFill>
        <p:spPr>
          <a:xfrm>
            <a:off x="7475466" y="3836247"/>
            <a:ext cx="2762410" cy="2060298"/>
          </a:xfrm>
          <a:prstGeom prst="rect">
            <a:avLst/>
          </a:prstGeom>
        </p:spPr>
      </p:pic>
      <p:sp>
        <p:nvSpPr>
          <p:cNvPr id="11" name="Rectangle 1">
            <a:extLst>
              <a:ext uri="{FF2B5EF4-FFF2-40B4-BE49-F238E27FC236}">
                <a16:creationId xmlns:a16="http://schemas.microsoft.com/office/drawing/2014/main" id="{7585EEE7-6109-B679-9022-58D5541096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17666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4651D8-B965-6FAF-1EE8-D90127EF6381}"/>
              </a:ext>
            </a:extLst>
          </p:cNvPr>
          <p:cNvSpPr txBox="1"/>
          <p:nvPr/>
        </p:nvSpPr>
        <p:spPr>
          <a:xfrm>
            <a:off x="1" y="-1"/>
            <a:ext cx="4031669" cy="2286000"/>
          </a:xfrm>
          <a:prstGeom prst="rect">
            <a:avLst/>
          </a:prstGeom>
          <a:solidFill>
            <a:srgbClr val="0070C0"/>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BD85D6EB-A85E-ED89-F2F2-958D7D92D7D2}"/>
              </a:ext>
            </a:extLst>
          </p:cNvPr>
          <p:cNvSpPr txBox="1"/>
          <p:nvPr/>
        </p:nvSpPr>
        <p:spPr>
          <a:xfrm>
            <a:off x="1" y="2279818"/>
            <a:ext cx="4031669" cy="2286000"/>
          </a:xfrm>
          <a:prstGeom prst="rect">
            <a:avLst/>
          </a:prstGeom>
          <a:solidFill>
            <a:srgbClr val="C00000"/>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D888E8D8-2B09-3CB0-2A70-BF2C04D77566}"/>
              </a:ext>
            </a:extLst>
          </p:cNvPr>
          <p:cNvSpPr txBox="1"/>
          <p:nvPr/>
        </p:nvSpPr>
        <p:spPr>
          <a:xfrm>
            <a:off x="0" y="4564584"/>
            <a:ext cx="4031670" cy="2286000"/>
          </a:xfrm>
          <a:prstGeom prst="rect">
            <a:avLst/>
          </a:prstGeom>
          <a:solidFill>
            <a:srgbClr val="EE9723"/>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35710BC9-3917-4D1E-6E28-CEADE0E4C793}"/>
              </a:ext>
            </a:extLst>
          </p:cNvPr>
          <p:cNvSpPr txBox="1"/>
          <p:nvPr/>
        </p:nvSpPr>
        <p:spPr>
          <a:xfrm>
            <a:off x="4659558" y="819833"/>
            <a:ext cx="5069016" cy="646331"/>
          </a:xfrm>
          <a:prstGeom prst="rect">
            <a:avLst/>
          </a:prstGeom>
          <a:noFill/>
        </p:spPr>
        <p:txBody>
          <a:bodyPr wrap="none" rtlCol="0">
            <a:spAutoFit/>
          </a:bodyPr>
          <a:lstStyle/>
          <a:p>
            <a:r>
              <a:rPr lang="en-US" sz="3600" dirty="0">
                <a:latin typeface="Century Gothic" panose="020B0502020202020204" pitchFamily="34" charset="0"/>
              </a:rPr>
              <a:t>A Christian Steward is:</a:t>
            </a:r>
          </a:p>
        </p:txBody>
      </p:sp>
      <p:sp>
        <p:nvSpPr>
          <p:cNvPr id="10" name="TextBox 9">
            <a:extLst>
              <a:ext uri="{FF2B5EF4-FFF2-40B4-BE49-F238E27FC236}">
                <a16:creationId xmlns:a16="http://schemas.microsoft.com/office/drawing/2014/main" id="{F5576F8A-750E-BA97-E098-C4290EB3CA12}"/>
              </a:ext>
            </a:extLst>
          </p:cNvPr>
          <p:cNvSpPr txBox="1"/>
          <p:nvPr/>
        </p:nvSpPr>
        <p:spPr>
          <a:xfrm>
            <a:off x="4564515" y="1737266"/>
            <a:ext cx="7191633"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entury Gothic" panose="020B0502020202020204" pitchFamily="34" charset="0"/>
              </a:rPr>
              <a:t>One who receives God’s gifts gratefully</a:t>
            </a:r>
          </a:p>
          <a:p>
            <a:pPr marL="457200" indent="-457200">
              <a:buFont typeface="Arial" panose="020B0604020202020204" pitchFamily="34" charset="0"/>
              <a:buChar char="•"/>
            </a:pPr>
            <a:r>
              <a:rPr lang="en-US" sz="2800" dirty="0">
                <a:latin typeface="Century Gothic" panose="020B0502020202020204" pitchFamily="34" charset="0"/>
              </a:rPr>
              <a:t>Cherishes and tends them in a responsible and accountable manner</a:t>
            </a:r>
          </a:p>
          <a:p>
            <a:pPr marL="457200" indent="-457200">
              <a:buFont typeface="Arial" panose="020B0604020202020204" pitchFamily="34" charset="0"/>
              <a:buChar char="•"/>
            </a:pPr>
            <a:r>
              <a:rPr lang="en-US" sz="2800" dirty="0">
                <a:latin typeface="Century Gothic" panose="020B0502020202020204" pitchFamily="34" charset="0"/>
              </a:rPr>
              <a:t>Shares them in justice and love with others</a:t>
            </a:r>
          </a:p>
          <a:p>
            <a:pPr marL="457200" indent="-457200">
              <a:buFont typeface="Arial" panose="020B0604020202020204" pitchFamily="34" charset="0"/>
              <a:buChar char="•"/>
            </a:pPr>
            <a:r>
              <a:rPr lang="en-US" sz="2800" dirty="0">
                <a:latin typeface="Century Gothic" panose="020B0502020202020204" pitchFamily="34" charset="0"/>
              </a:rPr>
              <a:t>And returns them with increase to the Lord</a:t>
            </a:r>
          </a:p>
        </p:txBody>
      </p:sp>
      <p:sp>
        <p:nvSpPr>
          <p:cNvPr id="11" name="TextBox 10">
            <a:extLst>
              <a:ext uri="{FF2B5EF4-FFF2-40B4-BE49-F238E27FC236}">
                <a16:creationId xmlns:a16="http://schemas.microsoft.com/office/drawing/2014/main" id="{E4C8FED9-C45D-A34C-99D4-D4B1DED44C65}"/>
              </a:ext>
            </a:extLst>
          </p:cNvPr>
          <p:cNvSpPr txBox="1"/>
          <p:nvPr/>
        </p:nvSpPr>
        <p:spPr>
          <a:xfrm>
            <a:off x="7738203" y="5973163"/>
            <a:ext cx="4131259" cy="646331"/>
          </a:xfrm>
          <a:prstGeom prst="rect">
            <a:avLst/>
          </a:prstGeom>
          <a:noFill/>
        </p:spPr>
        <p:txBody>
          <a:bodyPr wrap="none" rtlCol="0">
            <a:spAutoFit/>
          </a:bodyPr>
          <a:lstStyle/>
          <a:p>
            <a:r>
              <a:rPr lang="en-US" dirty="0">
                <a:latin typeface="Century Gothic" panose="020B0502020202020204" pitchFamily="34" charset="0"/>
              </a:rPr>
              <a:t>Stewardship:  A Disciple’s Response</a:t>
            </a:r>
          </a:p>
          <a:p>
            <a:r>
              <a:rPr lang="en-US" dirty="0">
                <a:latin typeface="Century Gothic" panose="020B0502020202020204" pitchFamily="34" charset="0"/>
              </a:rPr>
              <a:t>A Pastoral Letter on Stewardship</a:t>
            </a:r>
          </a:p>
        </p:txBody>
      </p:sp>
    </p:spTree>
    <p:extLst>
      <p:ext uri="{BB962C8B-B14F-4D97-AF65-F5344CB8AC3E}">
        <p14:creationId xmlns:p14="http://schemas.microsoft.com/office/powerpoint/2010/main" val="982178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cover with text and images&#10;&#10;Description automatically generated with medium confidence">
            <a:extLst>
              <a:ext uri="{FF2B5EF4-FFF2-40B4-BE49-F238E27FC236}">
                <a16:creationId xmlns:a16="http://schemas.microsoft.com/office/drawing/2014/main" id="{949B03EC-4906-0399-59BE-AF9BA5FA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684" y="-7416"/>
            <a:ext cx="5299364" cy="6858000"/>
          </a:xfrm>
          <a:prstGeom prst="rect">
            <a:avLst/>
          </a:prstGeom>
          <a:ln w="19050">
            <a:solidFill>
              <a:schemeClr val="tx1"/>
            </a:solidFill>
          </a:ln>
        </p:spPr>
      </p:pic>
      <p:pic>
        <p:nvPicPr>
          <p:cNvPr id="5" name="Picture 4" descr="A colorful cover with a black square">
            <a:extLst>
              <a:ext uri="{FF2B5EF4-FFF2-40B4-BE49-F238E27FC236}">
                <a16:creationId xmlns:a16="http://schemas.microsoft.com/office/drawing/2014/main" id="{09A7FBF4-AE51-61B1-D0C4-6858BAE0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636" y="0"/>
            <a:ext cx="5299364" cy="6858000"/>
          </a:xfrm>
          <a:prstGeom prst="rect">
            <a:avLst/>
          </a:prstGeom>
          <a:ln w="15875">
            <a:solidFill>
              <a:schemeClr val="tx1"/>
            </a:solidFill>
          </a:ln>
        </p:spPr>
      </p:pic>
      <p:sp>
        <p:nvSpPr>
          <p:cNvPr id="12" name="TextBox 11">
            <a:extLst>
              <a:ext uri="{FF2B5EF4-FFF2-40B4-BE49-F238E27FC236}">
                <a16:creationId xmlns:a16="http://schemas.microsoft.com/office/drawing/2014/main" id="{35A08A0C-5573-10FC-E018-0C78E23BE275}"/>
              </a:ext>
            </a:extLst>
          </p:cNvPr>
          <p:cNvSpPr txBox="1"/>
          <p:nvPr/>
        </p:nvSpPr>
        <p:spPr>
          <a:xfrm>
            <a:off x="1" y="-1"/>
            <a:ext cx="1500969" cy="2286000"/>
          </a:xfrm>
          <a:prstGeom prst="rect">
            <a:avLst/>
          </a:prstGeom>
          <a:solidFill>
            <a:srgbClr val="0070C0"/>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7949E878-3AD0-2842-ADCF-E84D810E905A}"/>
              </a:ext>
            </a:extLst>
          </p:cNvPr>
          <p:cNvSpPr txBox="1"/>
          <p:nvPr/>
        </p:nvSpPr>
        <p:spPr>
          <a:xfrm>
            <a:off x="1" y="2279818"/>
            <a:ext cx="1500969" cy="2286000"/>
          </a:xfrm>
          <a:prstGeom prst="rect">
            <a:avLst/>
          </a:prstGeom>
          <a:solidFill>
            <a:srgbClr val="C00000"/>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5ECEB8A0-E841-C20C-CC0C-B6849EB0546D}"/>
              </a:ext>
            </a:extLst>
          </p:cNvPr>
          <p:cNvSpPr txBox="1"/>
          <p:nvPr/>
        </p:nvSpPr>
        <p:spPr>
          <a:xfrm>
            <a:off x="0" y="4576941"/>
            <a:ext cx="1500969" cy="2286000"/>
          </a:xfrm>
          <a:prstGeom prst="rect">
            <a:avLst/>
          </a:prstGeom>
          <a:solidFill>
            <a:srgbClr val="EE9723"/>
          </a:solidFill>
        </p:spPr>
        <p:txBody>
          <a:bodyPr wrap="square" rtlCol="0">
            <a:spAutoFit/>
          </a:bodyPr>
          <a:lstStyle/>
          <a:p>
            <a:endParaRPr lang="en-US" dirty="0"/>
          </a:p>
        </p:txBody>
      </p:sp>
    </p:spTree>
    <p:extLst>
      <p:ext uri="{BB962C8B-B14F-4D97-AF65-F5344CB8AC3E}">
        <p14:creationId xmlns:p14="http://schemas.microsoft.com/office/powerpoint/2010/main" val="1046860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up of a document">
            <a:extLst>
              <a:ext uri="{FF2B5EF4-FFF2-40B4-BE49-F238E27FC236}">
                <a16:creationId xmlns:a16="http://schemas.microsoft.com/office/drawing/2014/main" id="{83467242-75AA-9CB2-7E66-1D70A3F1B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177" y="-5417"/>
            <a:ext cx="5299364" cy="6858000"/>
          </a:xfrm>
          <a:prstGeom prst="rect">
            <a:avLst/>
          </a:prstGeom>
          <a:ln>
            <a:solidFill>
              <a:srgbClr val="EE9723"/>
            </a:solidFill>
          </a:ln>
        </p:spPr>
      </p:pic>
      <p:sp>
        <p:nvSpPr>
          <p:cNvPr id="2" name="TextBox 1">
            <a:extLst>
              <a:ext uri="{FF2B5EF4-FFF2-40B4-BE49-F238E27FC236}">
                <a16:creationId xmlns:a16="http://schemas.microsoft.com/office/drawing/2014/main" id="{392334B3-FD70-D13F-ED6D-3F313E02EAA4}"/>
              </a:ext>
            </a:extLst>
          </p:cNvPr>
          <p:cNvSpPr txBox="1"/>
          <p:nvPr/>
        </p:nvSpPr>
        <p:spPr>
          <a:xfrm>
            <a:off x="0" y="0"/>
            <a:ext cx="4361935" cy="6863417"/>
          </a:xfrm>
          <a:prstGeom prst="rect">
            <a:avLst/>
          </a:prstGeom>
          <a:solidFill>
            <a:srgbClr val="AB8422"/>
          </a:solidFill>
        </p:spPr>
        <p:txBody>
          <a:bodyPr wrap="square" rtlCol="0">
            <a:spAutoFit/>
          </a:bodyPr>
          <a:lstStyle/>
          <a:p>
            <a:pPr algn="ctr"/>
            <a:endParaRPr lang="en-US" sz="3600" dirty="0">
              <a:solidFill>
                <a:schemeClr val="bg1"/>
              </a:solidFill>
              <a:latin typeface="Century Gothic" panose="020B0502020202020204" pitchFamily="34" charset="0"/>
            </a:endParaRPr>
          </a:p>
          <a:p>
            <a:pPr algn="ctr"/>
            <a:endParaRPr lang="en-US" sz="3600" dirty="0">
              <a:solidFill>
                <a:schemeClr val="bg1"/>
              </a:solidFill>
              <a:latin typeface="Century Gothic" panose="020B0502020202020204" pitchFamily="34" charset="0"/>
            </a:endParaRPr>
          </a:p>
          <a:p>
            <a:pPr algn="ctr"/>
            <a:endParaRPr lang="en-US" sz="3600" dirty="0">
              <a:solidFill>
                <a:schemeClr val="bg1"/>
              </a:solidFill>
              <a:latin typeface="Century Gothic" panose="020B0502020202020204" pitchFamily="34" charset="0"/>
            </a:endParaRPr>
          </a:p>
          <a:p>
            <a:pPr algn="ctr"/>
            <a:r>
              <a:rPr lang="en-US" sz="2800" dirty="0">
                <a:solidFill>
                  <a:schemeClr val="bg1"/>
                </a:solidFill>
                <a:latin typeface="Century Gothic" panose="020B0502020202020204" pitchFamily="34" charset="0"/>
              </a:rPr>
              <a:t>Catholic Giving Form</a:t>
            </a:r>
          </a:p>
          <a:p>
            <a:endParaRPr lang="en-US" sz="3600" dirty="0">
              <a:latin typeface="Century Gothic" panose="020B0502020202020204" pitchFamily="34" charset="0"/>
            </a:endParaRPr>
          </a:p>
          <a:p>
            <a:endParaRPr lang="en-US" sz="3600" dirty="0">
              <a:latin typeface="Century Gothic" panose="020B0502020202020204" pitchFamily="34" charset="0"/>
            </a:endParaRPr>
          </a:p>
          <a:p>
            <a:endParaRPr lang="en-US" sz="3600" dirty="0">
              <a:latin typeface="Century Gothic" panose="020B0502020202020204" pitchFamily="34" charset="0"/>
            </a:endParaRPr>
          </a:p>
          <a:p>
            <a:endParaRPr lang="en-US" sz="3600" dirty="0">
              <a:latin typeface="Century Gothic" panose="020B0502020202020204" pitchFamily="34" charset="0"/>
            </a:endParaRPr>
          </a:p>
          <a:p>
            <a:endParaRPr lang="en-US" sz="3600" dirty="0">
              <a:latin typeface="Century Gothic" panose="020B0502020202020204" pitchFamily="34" charset="0"/>
            </a:endParaRPr>
          </a:p>
          <a:p>
            <a:endParaRPr lang="en-US" sz="3600" dirty="0">
              <a:latin typeface="Century Gothic" panose="020B0502020202020204" pitchFamily="34" charset="0"/>
            </a:endParaRPr>
          </a:p>
          <a:p>
            <a:endParaRPr lang="en-US" sz="3600" dirty="0">
              <a:latin typeface="Century Gothic" panose="020B0502020202020204" pitchFamily="34" charset="0"/>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1412876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nline Media 3" title="Recording-20240830_153229.webm">
            <a:hlinkClick r:id="" action="ppaction://media"/>
            <a:extLst>
              <a:ext uri="{FF2B5EF4-FFF2-40B4-BE49-F238E27FC236}">
                <a16:creationId xmlns:a16="http://schemas.microsoft.com/office/drawing/2014/main" id="{108EB4ED-E9EE-F230-9F61-EC4CD4ADBED0}"/>
              </a:ext>
            </a:extLst>
          </p:cNvPr>
          <p:cNvPicPr>
            <a:picLocks noGrp="1" noRot="1" noChangeAspect="1"/>
          </p:cNvPicPr>
          <p:nvPr>
            <p:ph idx="1"/>
            <a:videoFile r:link="rId1"/>
          </p:nvPr>
        </p:nvPicPr>
        <p:blipFill>
          <a:blip r:embed="rId4"/>
          <a:stretch>
            <a:fillRect/>
          </a:stretch>
        </p:blipFill>
        <p:spPr>
          <a:xfrm>
            <a:off x="394648" y="109676"/>
            <a:ext cx="11462179" cy="6447241"/>
          </a:xfrm>
          <a:prstGeom prst="rect">
            <a:avLst/>
          </a:prstGeom>
        </p:spPr>
      </p:pic>
    </p:spTree>
    <p:extLst>
      <p:ext uri="{BB962C8B-B14F-4D97-AF65-F5344CB8AC3E}">
        <p14:creationId xmlns:p14="http://schemas.microsoft.com/office/powerpoint/2010/main" val="24031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2A53-F264-1170-AA13-996AD2AAFF1F}"/>
              </a:ext>
            </a:extLst>
          </p:cNvPr>
          <p:cNvSpPr>
            <a:spLocks noGrp="1"/>
          </p:cNvSpPr>
          <p:nvPr>
            <p:ph type="ctrTitle"/>
          </p:nvPr>
        </p:nvSpPr>
        <p:spPr>
          <a:xfrm>
            <a:off x="5842558" y="262268"/>
            <a:ext cx="4876798" cy="5983353"/>
          </a:xfrm>
        </p:spPr>
        <p:txBody>
          <a:bodyPr>
            <a:noAutofit/>
          </a:bodyPr>
          <a:lstStyle/>
          <a:p>
            <a:pPr>
              <a:lnSpc>
                <a:spcPct val="100000"/>
              </a:lnSpc>
            </a:pPr>
            <a:r>
              <a:rPr lang="en-US" sz="3200" dirty="0">
                <a:latin typeface="Century Gothic" panose="020B0502020202020204" pitchFamily="34" charset="0"/>
              </a:rPr>
              <a:t>            </a:t>
            </a:r>
            <a:r>
              <a:rPr lang="en-US" sz="3600" dirty="0">
                <a:latin typeface="Century Gothic" panose="020B0502020202020204" pitchFamily="34" charset="0"/>
              </a:rPr>
              <a:t>How to Give</a:t>
            </a:r>
            <a:br>
              <a:rPr lang="en-US" sz="3200" dirty="0">
                <a:latin typeface="Century Gothic" panose="020B0502020202020204" pitchFamily="34" charset="0"/>
              </a:rPr>
            </a:br>
            <a:br>
              <a:rPr lang="en-US" sz="3200" dirty="0">
                <a:latin typeface="Century Gothic" panose="020B0502020202020204" pitchFamily="34" charset="0"/>
              </a:rPr>
            </a:br>
            <a:r>
              <a:rPr lang="en-US" sz="3200" dirty="0">
                <a:latin typeface="Century Gothic" panose="020B0502020202020204" pitchFamily="34" charset="0"/>
              </a:rPr>
              <a:t>Online Giving</a:t>
            </a:r>
            <a:br>
              <a:rPr lang="en-US" sz="3200" dirty="0">
                <a:latin typeface="Century Gothic" panose="020B0502020202020204" pitchFamily="34" charset="0"/>
              </a:rPr>
            </a:br>
            <a:r>
              <a:rPr lang="en-US" sz="3200" dirty="0">
                <a:latin typeface="Century Gothic" panose="020B0502020202020204" pitchFamily="34" charset="0"/>
              </a:rPr>
              <a:t>     CC, ACH</a:t>
            </a:r>
            <a:br>
              <a:rPr lang="en-US" sz="3200" dirty="0">
                <a:latin typeface="Century Gothic" panose="020B0502020202020204" pitchFamily="34" charset="0"/>
              </a:rPr>
            </a:br>
            <a:br>
              <a:rPr lang="en-US" sz="3200" dirty="0">
                <a:latin typeface="Century Gothic" panose="020B0502020202020204" pitchFamily="34" charset="0"/>
              </a:rPr>
            </a:br>
            <a:r>
              <a:rPr lang="en-US" sz="3200" dirty="0">
                <a:latin typeface="Century Gothic" panose="020B0502020202020204" pitchFamily="34" charset="0"/>
              </a:rPr>
              <a:t>USPS</a:t>
            </a:r>
            <a:br>
              <a:rPr lang="en-US" sz="3200" dirty="0">
                <a:latin typeface="Century Gothic" panose="020B0502020202020204" pitchFamily="34" charset="0"/>
              </a:rPr>
            </a:br>
            <a:r>
              <a:rPr lang="en-US" sz="3200" dirty="0">
                <a:latin typeface="Century Gothic" panose="020B0502020202020204" pitchFamily="34" charset="0"/>
              </a:rPr>
              <a:t>     Check</a:t>
            </a:r>
            <a:br>
              <a:rPr lang="en-US" sz="3200" dirty="0">
                <a:latin typeface="Century Gothic" panose="020B0502020202020204" pitchFamily="34" charset="0"/>
              </a:rPr>
            </a:br>
            <a:br>
              <a:rPr lang="en-US" sz="3200" dirty="0">
                <a:latin typeface="Century Gothic" panose="020B0502020202020204" pitchFamily="34" charset="0"/>
              </a:rPr>
            </a:br>
            <a:r>
              <a:rPr lang="en-US" sz="3200" dirty="0">
                <a:latin typeface="Century Gothic" panose="020B0502020202020204" pitchFamily="34" charset="0"/>
              </a:rPr>
              <a:t>Offertory Basket</a:t>
            </a:r>
            <a:br>
              <a:rPr lang="en-US" sz="3200" dirty="0">
                <a:latin typeface="Century Gothic" panose="020B0502020202020204" pitchFamily="34" charset="0"/>
              </a:rPr>
            </a:br>
            <a:r>
              <a:rPr lang="en-US" sz="3200" dirty="0">
                <a:latin typeface="Century Gothic" panose="020B0502020202020204" pitchFamily="34" charset="0"/>
              </a:rPr>
              <a:t>     Check</a:t>
            </a:r>
            <a:br>
              <a:rPr lang="en-US" sz="3200" dirty="0">
                <a:latin typeface="Century Gothic" panose="020B0502020202020204" pitchFamily="34" charset="0"/>
              </a:rPr>
            </a:br>
            <a:r>
              <a:rPr lang="en-US" sz="3200" dirty="0">
                <a:latin typeface="Century Gothic" panose="020B0502020202020204" pitchFamily="34" charset="0"/>
              </a:rPr>
              <a:t>     Cash (</a:t>
            </a:r>
            <a:r>
              <a:rPr lang="en-US" sz="2800" i="1" dirty="0">
                <a:latin typeface="Century Gothic" panose="020B0502020202020204" pitchFamily="34" charset="0"/>
              </a:rPr>
              <a:t>with envelope</a:t>
            </a:r>
            <a:r>
              <a:rPr lang="en-US" sz="3200" dirty="0">
                <a:latin typeface="Century Gothic" panose="020B0502020202020204" pitchFamily="34" charset="0"/>
              </a:rPr>
              <a:t>)</a:t>
            </a:r>
          </a:p>
        </p:txBody>
      </p:sp>
      <p:sp>
        <p:nvSpPr>
          <p:cNvPr id="7" name="Rectangle 4">
            <a:extLst>
              <a:ext uri="{FF2B5EF4-FFF2-40B4-BE49-F238E27FC236}">
                <a16:creationId xmlns:a16="http://schemas.microsoft.com/office/drawing/2014/main" id="{D8CD4D36-ABBD-00F0-6113-FDE4F964443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7EE51CD5-DAF5-8E3B-7A37-601BB0B74237}"/>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7">
            <a:extLst>
              <a:ext uri="{FF2B5EF4-FFF2-40B4-BE49-F238E27FC236}">
                <a16:creationId xmlns:a16="http://schemas.microsoft.com/office/drawing/2014/main" id="{FD71E564-6621-0384-E83D-2F8062501CA7}"/>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person holding a piece of paper with the word give&#10;&#10;Description automatically generated">
            <a:extLst>
              <a:ext uri="{FF2B5EF4-FFF2-40B4-BE49-F238E27FC236}">
                <a16:creationId xmlns:a16="http://schemas.microsoft.com/office/drawing/2014/main" id="{432F914A-CE97-27BF-74A1-2FBC1FBEF950}"/>
              </a:ext>
            </a:extLst>
          </p:cNvPr>
          <p:cNvPicPr preferRelativeResize="0">
            <a:picLocks/>
          </p:cNvPicPr>
          <p:nvPr/>
        </p:nvPicPr>
        <p:blipFill>
          <a:blip r:embed="rId3">
            <a:extLst>
              <a:ext uri="{28A0092B-C50C-407E-A947-70E740481C1C}">
                <a14:useLocalDpi xmlns:a14="http://schemas.microsoft.com/office/drawing/2010/main" val="0"/>
              </a:ext>
            </a:extLst>
          </a:blip>
          <a:srcRect l="20000"/>
          <a:stretch/>
        </p:blipFill>
        <p:spPr>
          <a:xfrm>
            <a:off x="8226" y="0"/>
            <a:ext cx="4361688" cy="6858000"/>
          </a:xfrm>
          <a:prstGeom prst="rect">
            <a:avLst/>
          </a:prstGeom>
        </p:spPr>
      </p:pic>
    </p:spTree>
    <p:extLst>
      <p:ext uri="{BB962C8B-B14F-4D97-AF65-F5344CB8AC3E}">
        <p14:creationId xmlns:p14="http://schemas.microsoft.com/office/powerpoint/2010/main" val="3080812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224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2A53-F264-1170-AA13-996AD2AAFF1F}"/>
              </a:ext>
            </a:extLst>
          </p:cNvPr>
          <p:cNvSpPr>
            <a:spLocks noGrp="1"/>
          </p:cNvSpPr>
          <p:nvPr>
            <p:ph type="ctrTitle"/>
          </p:nvPr>
        </p:nvSpPr>
        <p:spPr>
          <a:xfrm>
            <a:off x="4831492" y="1902941"/>
            <a:ext cx="6658170" cy="2730843"/>
          </a:xfrm>
        </p:spPr>
        <p:txBody>
          <a:bodyPr>
            <a:normAutofit/>
          </a:bodyPr>
          <a:lstStyle/>
          <a:p>
            <a:pPr algn="ctr"/>
            <a:r>
              <a:rPr lang="en-US" sz="3600" dirty="0">
                <a:latin typeface="Century Gothic" panose="020B0502020202020204" pitchFamily="34" charset="0"/>
              </a:rPr>
              <a:t>How to introduce stewardship to your parish/mission</a:t>
            </a:r>
            <a:br>
              <a:rPr lang="en-US" sz="3600" dirty="0"/>
            </a:br>
            <a:endParaRPr lang="en-US" sz="3600" dirty="0"/>
          </a:p>
        </p:txBody>
      </p:sp>
      <p:pic>
        <p:nvPicPr>
          <p:cNvPr id="3" name="Picture 2" descr="A person in a suit holding a megaphone">
            <a:extLst>
              <a:ext uri="{FF2B5EF4-FFF2-40B4-BE49-F238E27FC236}">
                <a16:creationId xmlns:a16="http://schemas.microsoft.com/office/drawing/2014/main" id="{22FEE53B-6343-395D-9EA9-9F0B36976B65}"/>
              </a:ext>
            </a:extLst>
          </p:cNvPr>
          <p:cNvPicPr>
            <a:picLocks noChangeAspect="1"/>
          </p:cNvPicPr>
          <p:nvPr/>
        </p:nvPicPr>
        <p:blipFill rotWithShape="1">
          <a:blip r:embed="rId3">
            <a:extLst>
              <a:ext uri="{28A0092B-C50C-407E-A947-70E740481C1C}">
                <a14:useLocalDpi xmlns:a14="http://schemas.microsoft.com/office/drawing/2010/main" val="0"/>
              </a:ext>
            </a:extLst>
          </a:blip>
          <a:srcRect l="9506" r="54240" b="8829"/>
          <a:stretch/>
        </p:blipFill>
        <p:spPr>
          <a:xfrm flipH="1">
            <a:off x="12352" y="0"/>
            <a:ext cx="4685209" cy="6858000"/>
          </a:xfrm>
          <a:prstGeom prst="rect">
            <a:avLst/>
          </a:prstGeom>
          <a:ln>
            <a:noFill/>
          </a:ln>
        </p:spPr>
      </p:pic>
    </p:spTree>
    <p:extLst>
      <p:ext uri="{BB962C8B-B14F-4D97-AF65-F5344CB8AC3E}">
        <p14:creationId xmlns:p14="http://schemas.microsoft.com/office/powerpoint/2010/main" val="2451213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2A53-F264-1170-AA13-996AD2AAFF1F}"/>
              </a:ext>
            </a:extLst>
          </p:cNvPr>
          <p:cNvSpPr>
            <a:spLocks noGrp="1"/>
          </p:cNvSpPr>
          <p:nvPr>
            <p:ph type="ctrTitle"/>
          </p:nvPr>
        </p:nvSpPr>
        <p:spPr>
          <a:xfrm>
            <a:off x="494270" y="1912879"/>
            <a:ext cx="10402267" cy="4277856"/>
          </a:xfrm>
        </p:spPr>
        <p:txBody>
          <a:bodyPr>
            <a:normAutofit/>
          </a:bodyPr>
          <a:lstStyle/>
          <a:p>
            <a:br>
              <a:rPr lang="en-US" sz="3600" dirty="0"/>
            </a:br>
            <a:endParaRPr lang="en-US" sz="3600" dirty="0"/>
          </a:p>
        </p:txBody>
      </p:sp>
      <p:pic>
        <p:nvPicPr>
          <p:cNvPr id="5" name="Picture 4" descr="A person in a suit holding a megaphone">
            <a:extLst>
              <a:ext uri="{FF2B5EF4-FFF2-40B4-BE49-F238E27FC236}">
                <a16:creationId xmlns:a16="http://schemas.microsoft.com/office/drawing/2014/main" id="{3F72E566-0081-C489-462D-9BF1603C5160}"/>
              </a:ext>
            </a:extLst>
          </p:cNvPr>
          <p:cNvPicPr>
            <a:picLocks noChangeAspect="1"/>
          </p:cNvPicPr>
          <p:nvPr/>
        </p:nvPicPr>
        <p:blipFill rotWithShape="1">
          <a:blip r:embed="rId3">
            <a:extLst>
              <a:ext uri="{28A0092B-C50C-407E-A947-70E740481C1C}">
                <a14:useLocalDpi xmlns:a14="http://schemas.microsoft.com/office/drawing/2010/main" val="0"/>
              </a:ext>
            </a:extLst>
          </a:blip>
          <a:srcRect l="9506" r="54240" b="8829"/>
          <a:stretch/>
        </p:blipFill>
        <p:spPr>
          <a:xfrm flipH="1">
            <a:off x="12352" y="0"/>
            <a:ext cx="4685209" cy="6858000"/>
          </a:xfrm>
          <a:prstGeom prst="rect">
            <a:avLst/>
          </a:prstGeom>
          <a:ln>
            <a:noFill/>
          </a:ln>
        </p:spPr>
      </p:pic>
      <p:sp>
        <p:nvSpPr>
          <p:cNvPr id="6" name="TextBox 5">
            <a:extLst>
              <a:ext uri="{FF2B5EF4-FFF2-40B4-BE49-F238E27FC236}">
                <a16:creationId xmlns:a16="http://schemas.microsoft.com/office/drawing/2014/main" id="{5C48268F-3597-C66F-A68F-ED98C8900082}"/>
              </a:ext>
            </a:extLst>
          </p:cNvPr>
          <p:cNvSpPr txBox="1"/>
          <p:nvPr/>
        </p:nvSpPr>
        <p:spPr>
          <a:xfrm>
            <a:off x="4697561" y="520511"/>
            <a:ext cx="7105135" cy="6093976"/>
          </a:xfrm>
          <a:prstGeom prst="rect">
            <a:avLst/>
          </a:prstGeom>
          <a:noFill/>
        </p:spPr>
        <p:txBody>
          <a:bodyPr wrap="square" rtlCol="0">
            <a:spAutoFit/>
          </a:bodyPr>
          <a:lstStyle/>
          <a:p>
            <a:pPr marL="342900" indent="-342900">
              <a:buFont typeface="Arial" panose="020B0604020202020204" pitchFamily="34" charset="0"/>
              <a:buChar char="•"/>
            </a:pPr>
            <a:r>
              <a:rPr lang="en-US" sz="3200" dirty="0">
                <a:latin typeface="Century Gothic" panose="020B0502020202020204" pitchFamily="34" charset="0"/>
              </a:rPr>
              <a:t>Speak to your Pastor.</a:t>
            </a:r>
          </a:p>
          <a:p>
            <a:pPr marL="342900" indent="-342900">
              <a:buFont typeface="Arial" panose="020B0604020202020204" pitchFamily="34" charset="0"/>
              <a:buChar char="•"/>
            </a:pPr>
            <a:r>
              <a:rPr lang="en-US" sz="3200" dirty="0">
                <a:latin typeface="Century Gothic" panose="020B0502020202020204" pitchFamily="34" charset="0"/>
              </a:rPr>
              <a:t>Take a leadership role.</a:t>
            </a:r>
          </a:p>
          <a:p>
            <a:pPr marL="342900" indent="-342900">
              <a:buFont typeface="Arial" panose="020B0604020202020204" pitchFamily="34" charset="0"/>
              <a:buChar char="•"/>
            </a:pPr>
            <a:r>
              <a:rPr lang="en-US" sz="3200" dirty="0">
                <a:latin typeface="Century Gothic" panose="020B0502020202020204" pitchFamily="34" charset="0"/>
              </a:rPr>
              <a:t>Make a stewardship plan.</a:t>
            </a:r>
          </a:p>
          <a:p>
            <a:endParaRPr lang="en-US" sz="3200" dirty="0">
              <a:latin typeface="Century Gothic" panose="020B0502020202020204" pitchFamily="34" charset="0"/>
            </a:endParaRPr>
          </a:p>
          <a:p>
            <a:pPr marL="342900" indent="-342900">
              <a:buFont typeface="Arial" panose="020B0604020202020204" pitchFamily="34" charset="0"/>
              <a:buChar char="•"/>
            </a:pPr>
            <a:r>
              <a:rPr lang="en-US" sz="3200" dirty="0">
                <a:latin typeface="Century Gothic" panose="020B0502020202020204" pitchFamily="34" charset="0"/>
              </a:rPr>
              <a:t>Place a link on your website so your parishioners can download the Catholic Giving Form.</a:t>
            </a:r>
          </a:p>
          <a:p>
            <a:pPr marL="342900" indent="-342900">
              <a:buFont typeface="Arial" panose="020B0604020202020204" pitchFamily="34" charset="0"/>
              <a:buChar char="•"/>
            </a:pPr>
            <a:r>
              <a:rPr lang="en-US" sz="3200" dirty="0">
                <a:latin typeface="Century Gothic" panose="020B0502020202020204" pitchFamily="34" charset="0"/>
              </a:rPr>
              <a:t>Print the form and insert into your parish bulletin.</a:t>
            </a:r>
          </a:p>
          <a:p>
            <a:endParaRPr lang="en-US" dirty="0">
              <a:latin typeface="Century Gothic" panose="020B0502020202020204" pitchFamily="34" charset="0"/>
            </a:endParaRPr>
          </a:p>
          <a:p>
            <a:endParaRPr lang="en-US" dirty="0">
              <a:latin typeface="Century Gothic" panose="020B0502020202020204" pitchFamily="34" charset="0"/>
            </a:endParaRPr>
          </a:p>
          <a:p>
            <a:pPr algn="ctr"/>
            <a:r>
              <a:rPr lang="en-US" sz="2400" dirty="0">
                <a:solidFill>
                  <a:srgbClr val="0070C0"/>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https://www.dioslc.org/outreach/stewardship/</a:t>
            </a:r>
          </a:p>
          <a:p>
            <a:pPr algn="ctr"/>
            <a:r>
              <a:rPr lang="en-US" sz="2400" dirty="0">
                <a:solidFill>
                  <a:srgbClr val="0070C0"/>
                </a:solidFill>
                <a:latin typeface="Century Gothic" panose="020B0502020202020204" pitchFamily="34" charset="0"/>
                <a:hlinkClick r:id="rId4">
                  <a:extLst>
                    <a:ext uri="{A12FA001-AC4F-418D-AE19-62706E023703}">
                      <ahyp:hlinkClr xmlns:ahyp="http://schemas.microsoft.com/office/drawing/2018/hyperlinkcolor" val="tx"/>
                    </a:ext>
                  </a:extLst>
                </a:hlinkClick>
              </a:rPr>
              <a:t>stewardship-resources</a:t>
            </a:r>
            <a:endParaRPr lang="en-US" sz="2400" dirty="0">
              <a:solidFill>
                <a:srgbClr val="0070C0"/>
              </a:solidFill>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2089298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in front of a statue&#10;&#10;Description automatically generated">
            <a:extLst>
              <a:ext uri="{FF2B5EF4-FFF2-40B4-BE49-F238E27FC236}">
                <a16:creationId xmlns:a16="http://schemas.microsoft.com/office/drawing/2014/main" id="{AB37255B-8225-6CFB-874C-D92FB1914BEA}"/>
              </a:ext>
            </a:extLst>
          </p:cNvPr>
          <p:cNvPicPr>
            <a:picLocks noChangeAspect="1"/>
          </p:cNvPicPr>
          <p:nvPr/>
        </p:nvPicPr>
        <p:blipFill rotWithShape="1">
          <a:blip r:embed="rId3">
            <a:extLst>
              <a:ext uri="{28A0092B-C50C-407E-A947-70E740481C1C}">
                <a14:useLocalDpi xmlns:a14="http://schemas.microsoft.com/office/drawing/2010/main" val="0"/>
              </a:ext>
            </a:extLst>
          </a:blip>
          <a:srcRect t="8174" b="11826"/>
          <a:stretch/>
        </p:blipFill>
        <p:spPr>
          <a:xfrm>
            <a:off x="2295127" y="965200"/>
            <a:ext cx="2060298" cy="2060298"/>
          </a:xfrm>
          <a:prstGeom prst="rect">
            <a:avLst/>
          </a:prstGeom>
        </p:spPr>
      </p:pic>
      <p:sp>
        <p:nvSpPr>
          <p:cNvPr id="69" name="Rectangle 68">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in a blue shirt praying in a church&#10;&#10;Description automatically generated">
            <a:extLst>
              <a:ext uri="{FF2B5EF4-FFF2-40B4-BE49-F238E27FC236}">
                <a16:creationId xmlns:a16="http://schemas.microsoft.com/office/drawing/2014/main" id="{81C75773-3E87-9FC8-424E-7A9BCE63AA03}"/>
              </a:ext>
            </a:extLst>
          </p:cNvPr>
          <p:cNvPicPr>
            <a:picLocks noChangeAspect="1"/>
          </p:cNvPicPr>
          <p:nvPr/>
        </p:nvPicPr>
        <p:blipFill rotWithShape="1">
          <a:blip r:embed="rId4">
            <a:extLst>
              <a:ext uri="{28A0092B-C50C-407E-A947-70E740481C1C}">
                <a14:useLocalDpi xmlns:a14="http://schemas.microsoft.com/office/drawing/2010/main" val="0"/>
              </a:ext>
            </a:extLst>
          </a:blip>
          <a:srcRect l="28168" r="5085" b="4"/>
          <a:stretch/>
        </p:blipFill>
        <p:spPr>
          <a:xfrm>
            <a:off x="7826526" y="965200"/>
            <a:ext cx="2060289" cy="2060298"/>
          </a:xfrm>
          <a:prstGeom prst="rect">
            <a:avLst/>
          </a:prstGeom>
        </p:spPr>
      </p:pic>
      <p:sp>
        <p:nvSpPr>
          <p:cNvPr id="70" name="Rectangle 69">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on a couch reading a book&#10;&#10;Description automatically generated">
            <a:extLst>
              <a:ext uri="{FF2B5EF4-FFF2-40B4-BE49-F238E27FC236}">
                <a16:creationId xmlns:a16="http://schemas.microsoft.com/office/drawing/2014/main" id="{DFD7D3E3-C208-E5AC-6FBF-1BD620D75F8A}"/>
              </a:ext>
            </a:extLst>
          </p:cNvPr>
          <p:cNvPicPr>
            <a:picLocks noChangeAspect="1"/>
          </p:cNvPicPr>
          <p:nvPr/>
        </p:nvPicPr>
        <p:blipFill rotWithShape="1">
          <a:blip r:embed="rId5">
            <a:extLst>
              <a:ext uri="{28A0092B-C50C-407E-A947-70E740481C1C}">
                <a14:useLocalDpi xmlns:a14="http://schemas.microsoft.com/office/drawing/2010/main" val="0"/>
              </a:ext>
            </a:extLst>
          </a:blip>
          <a:srcRect l="17629" r="15624" b="4"/>
          <a:stretch/>
        </p:blipFill>
        <p:spPr>
          <a:xfrm>
            <a:off x="2302047" y="3836247"/>
            <a:ext cx="2060289" cy="2060298"/>
          </a:xfrm>
          <a:prstGeom prst="rect">
            <a:avLst/>
          </a:prstGeom>
        </p:spPr>
      </p:pic>
      <p:sp>
        <p:nvSpPr>
          <p:cNvPr id="71" name="Rectangle 70">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91ECA94-4818-F5B5-DE3B-B2CAB78BCCD8}"/>
              </a:ext>
            </a:extLst>
          </p:cNvPr>
          <p:cNvPicPr>
            <a:picLocks noChangeAspect="1"/>
          </p:cNvPicPr>
          <p:nvPr/>
        </p:nvPicPr>
        <p:blipFill rotWithShape="1">
          <a:blip r:embed="rId6"/>
          <a:srcRect l="13490"/>
          <a:stretch/>
        </p:blipFill>
        <p:spPr>
          <a:xfrm>
            <a:off x="7475466" y="3836247"/>
            <a:ext cx="2762410" cy="2060298"/>
          </a:xfrm>
          <a:prstGeom prst="rect">
            <a:avLst/>
          </a:prstGeom>
        </p:spPr>
      </p:pic>
      <p:sp>
        <p:nvSpPr>
          <p:cNvPr id="11" name="Rectangle 1">
            <a:extLst>
              <a:ext uri="{FF2B5EF4-FFF2-40B4-BE49-F238E27FC236}">
                <a16:creationId xmlns:a16="http://schemas.microsoft.com/office/drawing/2014/main" id="{7585EEE7-6109-B679-9022-58D5541096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08918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DFC1BED-6FED-024E-1769-877227548A87}"/>
              </a:ext>
            </a:extLst>
          </p:cNvPr>
          <p:cNvSpPr txBox="1">
            <a:spLocks/>
          </p:cNvSpPr>
          <p:nvPr/>
        </p:nvSpPr>
        <p:spPr>
          <a:xfrm>
            <a:off x="5322181" y="3230837"/>
            <a:ext cx="6258460" cy="5435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endParaRPr lang="en-US" sz="1800" b="1" cap="none" dirty="0">
              <a:solidFill>
                <a:srgbClr val="00589C"/>
              </a:solidFill>
              <a:latin typeface="Century Gothic" panose="020B0502020202020204" pitchFamily="34" charset="0"/>
            </a:endParaRPr>
          </a:p>
          <a:p>
            <a:endParaRPr lang="en-US" sz="1800" b="1" cap="none" dirty="0">
              <a:solidFill>
                <a:srgbClr val="00589C"/>
              </a:solidFill>
              <a:latin typeface="Century Gothic" panose="020B0502020202020204" pitchFamily="34" charset="0"/>
            </a:endParaRPr>
          </a:p>
        </p:txBody>
      </p:sp>
      <p:pic>
        <p:nvPicPr>
          <p:cNvPr id="7" name="Picture 6" descr="A cross in a church">
            <a:extLst>
              <a:ext uri="{FF2B5EF4-FFF2-40B4-BE49-F238E27FC236}">
                <a16:creationId xmlns:a16="http://schemas.microsoft.com/office/drawing/2014/main" id="{0F5FAA37-BC0C-5A0D-8671-F75B0D9CACE0}"/>
              </a:ext>
            </a:extLst>
          </p:cNvPr>
          <p:cNvPicPr>
            <a:picLocks noChangeAspect="1"/>
          </p:cNvPicPr>
          <p:nvPr/>
        </p:nvPicPr>
        <p:blipFill rotWithShape="1">
          <a:blip r:embed="rId3">
            <a:extLst>
              <a:ext uri="{28A0092B-C50C-407E-A947-70E740481C1C}">
                <a14:useLocalDpi xmlns:a14="http://schemas.microsoft.com/office/drawing/2010/main" val="0"/>
              </a:ext>
            </a:extLst>
          </a:blip>
          <a:srcRect r="8453" b="11065"/>
          <a:stretch/>
        </p:blipFill>
        <p:spPr>
          <a:xfrm>
            <a:off x="0" y="0"/>
            <a:ext cx="4706263" cy="6858000"/>
          </a:xfrm>
          <a:prstGeom prst="rect">
            <a:avLst/>
          </a:prstGeom>
        </p:spPr>
      </p:pic>
      <p:sp>
        <p:nvSpPr>
          <p:cNvPr id="8" name="Title 1">
            <a:extLst>
              <a:ext uri="{FF2B5EF4-FFF2-40B4-BE49-F238E27FC236}">
                <a16:creationId xmlns:a16="http://schemas.microsoft.com/office/drawing/2014/main" id="{89061373-5C27-989D-1627-04C201E75859}"/>
              </a:ext>
            </a:extLst>
          </p:cNvPr>
          <p:cNvSpPr txBox="1">
            <a:spLocks/>
          </p:cNvSpPr>
          <p:nvPr/>
        </p:nvSpPr>
        <p:spPr>
          <a:xfrm>
            <a:off x="5514681" y="1593129"/>
            <a:ext cx="5712644" cy="252638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nSpc>
                <a:spcPct val="100000"/>
              </a:lnSpc>
            </a:pPr>
            <a:r>
              <a:rPr lang="en-US" sz="5400">
                <a:latin typeface="Century Gothic" panose="020B0502020202020204" pitchFamily="34" charset="0"/>
              </a:rPr>
              <a:t>How to Form Our Catholic Giving</a:t>
            </a:r>
            <a:endParaRPr lang="en-US" sz="5400" dirty="0">
              <a:latin typeface="Century Gothic" panose="020B0502020202020204" pitchFamily="34" charset="0"/>
            </a:endParaRPr>
          </a:p>
        </p:txBody>
      </p:sp>
    </p:spTree>
    <p:extLst>
      <p:ext uri="{BB962C8B-B14F-4D97-AF65-F5344CB8AC3E}">
        <p14:creationId xmlns:p14="http://schemas.microsoft.com/office/powerpoint/2010/main" val="4276864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EB6956-4487-E4C9-CBC6-2B50AC7A2525}"/>
              </a:ext>
            </a:extLst>
          </p:cNvPr>
          <p:cNvSpPr txBox="1"/>
          <p:nvPr/>
        </p:nvSpPr>
        <p:spPr>
          <a:xfrm>
            <a:off x="6701482" y="2228671"/>
            <a:ext cx="4077729" cy="1200329"/>
          </a:xfrm>
          <a:prstGeom prst="rect">
            <a:avLst/>
          </a:prstGeom>
          <a:noFill/>
        </p:spPr>
        <p:txBody>
          <a:bodyPr wrap="square" rtlCol="0">
            <a:spAutoFit/>
          </a:bodyPr>
          <a:lstStyle/>
          <a:p>
            <a:pPr algn="ctr"/>
            <a:r>
              <a:rPr lang="en-US" sz="3600" dirty="0">
                <a:latin typeface="Century Gothic" panose="020B0502020202020204" pitchFamily="34" charset="0"/>
              </a:rPr>
              <a:t>Questions</a:t>
            </a:r>
          </a:p>
          <a:p>
            <a:pPr algn="ctr"/>
            <a:r>
              <a:rPr lang="en-US" sz="3600" dirty="0">
                <a:latin typeface="Century Gothic" panose="020B0502020202020204" pitchFamily="34" charset="0"/>
              </a:rPr>
              <a:t>Comments</a:t>
            </a:r>
          </a:p>
        </p:txBody>
      </p:sp>
      <p:pic>
        <p:nvPicPr>
          <p:cNvPr id="4" name="Picture 3" descr="A blue and white background with text&#10;&#10;Description automatically generated">
            <a:extLst>
              <a:ext uri="{FF2B5EF4-FFF2-40B4-BE49-F238E27FC236}">
                <a16:creationId xmlns:a16="http://schemas.microsoft.com/office/drawing/2014/main" id="{1C723DD2-873E-E844-563C-DD0EF44D19C4}"/>
              </a:ext>
            </a:extLst>
          </p:cNvPr>
          <p:cNvPicPr>
            <a:picLocks noChangeAspect="1"/>
          </p:cNvPicPr>
          <p:nvPr/>
        </p:nvPicPr>
        <p:blipFill rotWithShape="1">
          <a:blip r:embed="rId3">
            <a:extLst>
              <a:ext uri="{28A0092B-C50C-407E-A947-70E740481C1C}">
                <a14:useLocalDpi xmlns:a14="http://schemas.microsoft.com/office/drawing/2010/main" val="0"/>
              </a:ext>
            </a:extLst>
          </a:blip>
          <a:srcRect r="54966"/>
          <a:stretch/>
        </p:blipFill>
        <p:spPr>
          <a:xfrm>
            <a:off x="0" y="0"/>
            <a:ext cx="5490520" cy="6858000"/>
          </a:xfrm>
          <a:prstGeom prst="rect">
            <a:avLst/>
          </a:prstGeom>
        </p:spPr>
      </p:pic>
    </p:spTree>
    <p:extLst>
      <p:ext uri="{BB962C8B-B14F-4D97-AF65-F5344CB8AC3E}">
        <p14:creationId xmlns:p14="http://schemas.microsoft.com/office/powerpoint/2010/main" val="1432852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logo with a white and red cross on a blue shield">
            <a:extLst>
              <a:ext uri="{FF2B5EF4-FFF2-40B4-BE49-F238E27FC236}">
                <a16:creationId xmlns:a16="http://schemas.microsoft.com/office/drawing/2014/main" id="{ED9BE3D5-93F7-3BE6-A723-6A4EE7064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04" y="684134"/>
            <a:ext cx="2784093" cy="1810000"/>
          </a:xfrm>
          <a:prstGeom prst="rect">
            <a:avLst/>
          </a:prstGeom>
        </p:spPr>
      </p:pic>
      <p:sp>
        <p:nvSpPr>
          <p:cNvPr id="4" name="TextBox 3">
            <a:extLst>
              <a:ext uri="{FF2B5EF4-FFF2-40B4-BE49-F238E27FC236}">
                <a16:creationId xmlns:a16="http://schemas.microsoft.com/office/drawing/2014/main" id="{088A4F1F-D6B1-2C6A-4CC7-C4C88DBF0ADE}"/>
              </a:ext>
            </a:extLst>
          </p:cNvPr>
          <p:cNvSpPr txBox="1"/>
          <p:nvPr/>
        </p:nvSpPr>
        <p:spPr>
          <a:xfrm>
            <a:off x="4250725" y="517162"/>
            <a:ext cx="7512908" cy="6124754"/>
          </a:xfrm>
          <a:prstGeom prst="rect">
            <a:avLst/>
          </a:prstGeom>
          <a:noFill/>
        </p:spPr>
        <p:txBody>
          <a:bodyPr wrap="square" rtlCol="0">
            <a:spAutoFit/>
          </a:bodyPr>
          <a:lstStyle/>
          <a:p>
            <a:pPr algn="ctr"/>
            <a:r>
              <a:rPr lang="en-US" sz="2800" dirty="0">
                <a:latin typeface="Century Gothic" panose="020B0502020202020204" pitchFamily="34" charset="0"/>
              </a:rPr>
              <a:t>Shannon Lee</a:t>
            </a:r>
          </a:p>
          <a:p>
            <a:pPr algn="ctr"/>
            <a:r>
              <a:rPr lang="en-US" sz="2800" dirty="0">
                <a:latin typeface="Century Gothic" panose="020B0502020202020204" pitchFamily="34" charset="0"/>
              </a:rPr>
              <a:t>Director</a:t>
            </a:r>
          </a:p>
          <a:p>
            <a:pPr algn="ctr"/>
            <a:r>
              <a:rPr lang="en-US" sz="2800" dirty="0">
                <a:latin typeface="Century Gothic" panose="020B0502020202020204" pitchFamily="34" charset="0"/>
              </a:rPr>
              <a:t>Office of Stewardship and Development</a:t>
            </a:r>
          </a:p>
          <a:p>
            <a:pPr algn="ctr"/>
            <a:r>
              <a:rPr lang="en-US" sz="2800" dirty="0">
                <a:latin typeface="Century Gothic" panose="020B0502020202020204" pitchFamily="34" charset="0"/>
              </a:rPr>
              <a:t>Catholic Diocese of Salt Lake City</a:t>
            </a:r>
          </a:p>
          <a:p>
            <a:pPr algn="ctr"/>
            <a:r>
              <a:rPr lang="en-US" sz="2800" dirty="0">
                <a:latin typeface="Century Gothic" panose="020B0502020202020204" pitchFamily="34" charset="0"/>
              </a:rPr>
              <a:t>801-456-9328</a:t>
            </a:r>
          </a:p>
          <a:p>
            <a:pPr algn="ctr"/>
            <a:r>
              <a:rPr lang="en-US" sz="2800" dirty="0">
                <a:solidFill>
                  <a:srgbClr val="0070C0"/>
                </a:solidFill>
                <a:latin typeface="Century Gothic" panose="020B0502020202020204" pitchFamily="34" charset="0"/>
                <a:hlinkClick r:id="rId4">
                  <a:extLst>
                    <a:ext uri="{A12FA001-AC4F-418D-AE19-62706E023703}">
                      <ahyp:hlinkClr xmlns:ahyp="http://schemas.microsoft.com/office/drawing/2018/hyperlinkcolor" val="tx"/>
                    </a:ext>
                  </a:extLst>
                </a:hlinkClick>
              </a:rPr>
              <a:t>shannon.lee@dioslc.org</a:t>
            </a:r>
            <a:endParaRPr lang="en-US" sz="2800" dirty="0">
              <a:solidFill>
                <a:srgbClr val="0070C0"/>
              </a:solidFill>
              <a:latin typeface="Century Gothic" panose="020B0502020202020204" pitchFamily="34" charset="0"/>
            </a:endParaRPr>
          </a:p>
          <a:p>
            <a:pPr algn="ctr"/>
            <a:r>
              <a:rPr lang="en-US" sz="2800" dirty="0">
                <a:solidFill>
                  <a:srgbClr val="0070C0"/>
                </a:solidFill>
                <a:latin typeface="Century Gothic" panose="020B0502020202020204" pitchFamily="34" charset="0"/>
                <a:hlinkClick r:id="rId5">
                  <a:extLst>
                    <a:ext uri="{A12FA001-AC4F-418D-AE19-62706E023703}">
                      <ahyp:hlinkClr xmlns:ahyp="http://schemas.microsoft.com/office/drawing/2018/hyperlinkcolor" val="tx"/>
                    </a:ext>
                  </a:extLst>
                </a:hlinkClick>
              </a:rPr>
              <a:t>www.dioslc.org/outreach/stewardship</a:t>
            </a: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a:p>
            <a:pPr algn="ctr"/>
            <a:endParaRPr lang="en-US" sz="2800" dirty="0">
              <a:solidFill>
                <a:srgbClr val="0070C0"/>
              </a:solidFill>
              <a:latin typeface="Century Gothic" panose="020B0502020202020204" pitchFamily="34" charset="0"/>
            </a:endParaRPr>
          </a:p>
        </p:txBody>
      </p:sp>
      <p:pic>
        <p:nvPicPr>
          <p:cNvPr id="5" name="Picture 4" descr="A blue shield with a white flag and a red cross on it">
            <a:extLst>
              <a:ext uri="{FF2B5EF4-FFF2-40B4-BE49-F238E27FC236}">
                <a16:creationId xmlns:a16="http://schemas.microsoft.com/office/drawing/2014/main" id="{67C9B8F7-F5FF-9D47-8BC8-6F315534E0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359" y="3570565"/>
            <a:ext cx="3491084" cy="1859585"/>
          </a:xfrm>
          <a:prstGeom prst="rect">
            <a:avLst/>
          </a:prstGeom>
        </p:spPr>
      </p:pic>
      <p:pic>
        <p:nvPicPr>
          <p:cNvPr id="2" name="Picture 1" descr="A blue and white qr code&#10;&#10;Description automatically generated">
            <a:extLst>
              <a:ext uri="{FF2B5EF4-FFF2-40B4-BE49-F238E27FC236}">
                <a16:creationId xmlns:a16="http://schemas.microsoft.com/office/drawing/2014/main" id="{239989FD-52F0-49EE-8883-D3A53E9E92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0853" y="3768173"/>
            <a:ext cx="2801568" cy="2801568"/>
          </a:xfrm>
          <a:prstGeom prst="rect">
            <a:avLst/>
          </a:prstGeom>
        </p:spPr>
      </p:pic>
      <p:sp>
        <p:nvSpPr>
          <p:cNvPr id="6" name="Content Placeholder 2">
            <a:extLst>
              <a:ext uri="{FF2B5EF4-FFF2-40B4-BE49-F238E27FC236}">
                <a16:creationId xmlns:a16="http://schemas.microsoft.com/office/drawing/2014/main" id="{ADFC1BED-6FED-024E-1769-877227548A87}"/>
              </a:ext>
            </a:extLst>
          </p:cNvPr>
          <p:cNvSpPr txBox="1">
            <a:spLocks/>
          </p:cNvSpPr>
          <p:nvPr/>
        </p:nvSpPr>
        <p:spPr>
          <a:xfrm>
            <a:off x="5322181" y="3230837"/>
            <a:ext cx="6258460" cy="5435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endParaRPr lang="en-US" sz="1800" b="1" cap="none" dirty="0">
              <a:solidFill>
                <a:srgbClr val="00589C"/>
              </a:solidFill>
              <a:latin typeface="Century Gothic" panose="020B0502020202020204" pitchFamily="34" charset="0"/>
            </a:endParaRPr>
          </a:p>
          <a:p>
            <a:endParaRPr lang="en-US" sz="1800" b="1" cap="none" dirty="0">
              <a:solidFill>
                <a:srgbClr val="00589C"/>
              </a:solidFill>
              <a:latin typeface="Century Gothic" panose="020B0502020202020204" pitchFamily="34" charset="0"/>
            </a:endParaRPr>
          </a:p>
        </p:txBody>
      </p:sp>
    </p:spTree>
    <p:extLst>
      <p:ext uri="{BB962C8B-B14F-4D97-AF65-F5344CB8AC3E}">
        <p14:creationId xmlns:p14="http://schemas.microsoft.com/office/powerpoint/2010/main" val="2499650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ADE141-AD06-5F07-F433-3900FAED98ED}"/>
              </a:ext>
            </a:extLst>
          </p:cNvPr>
          <p:cNvPicPr>
            <a:picLocks noChangeAspect="1"/>
          </p:cNvPicPr>
          <p:nvPr/>
        </p:nvPicPr>
        <p:blipFill>
          <a:blip r:embed="rId3"/>
          <a:stretch>
            <a:fillRect/>
          </a:stretch>
        </p:blipFill>
        <p:spPr>
          <a:xfrm>
            <a:off x="2059072" y="1795591"/>
            <a:ext cx="8296275" cy="2228850"/>
          </a:xfrm>
          <a:prstGeom prst="rect">
            <a:avLst/>
          </a:prstGeom>
        </p:spPr>
      </p:pic>
    </p:spTree>
    <p:extLst>
      <p:ext uri="{BB962C8B-B14F-4D97-AF65-F5344CB8AC3E}">
        <p14:creationId xmlns:p14="http://schemas.microsoft.com/office/powerpoint/2010/main" val="187798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73333-FE4B-AAB9-0EAE-00C008FF17CA}"/>
              </a:ext>
            </a:extLst>
          </p:cNvPr>
          <p:cNvPicPr>
            <a:picLocks noChangeAspect="1"/>
          </p:cNvPicPr>
          <p:nvPr/>
        </p:nvPicPr>
        <p:blipFill>
          <a:blip r:embed="rId3"/>
          <a:stretch>
            <a:fillRect/>
          </a:stretch>
        </p:blipFill>
        <p:spPr>
          <a:xfrm>
            <a:off x="-3" y="-3"/>
            <a:ext cx="4709160" cy="6858003"/>
          </a:xfrm>
          <a:prstGeom prst="rect">
            <a:avLst/>
          </a:prstGeom>
        </p:spPr>
      </p:pic>
      <p:sp>
        <p:nvSpPr>
          <p:cNvPr id="6" name="Title 1">
            <a:extLst>
              <a:ext uri="{FF2B5EF4-FFF2-40B4-BE49-F238E27FC236}">
                <a16:creationId xmlns:a16="http://schemas.microsoft.com/office/drawing/2014/main" id="{CD9D2E8B-2FE2-DC99-5672-359A4DA77B16}"/>
              </a:ext>
            </a:extLst>
          </p:cNvPr>
          <p:cNvSpPr txBox="1">
            <a:spLocks/>
          </p:cNvSpPr>
          <p:nvPr/>
        </p:nvSpPr>
        <p:spPr>
          <a:xfrm>
            <a:off x="5476010" y="2103142"/>
            <a:ext cx="5953990" cy="24981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20000"/>
              </a:lnSpc>
            </a:pPr>
            <a:r>
              <a:rPr lang="en-US" sz="3600" dirty="0">
                <a:latin typeface="Century Gothic" panose="020B0502020202020204" pitchFamily="34" charset="0"/>
                <a:ea typeface="Tahoma" panose="020B0604030504040204" pitchFamily="34" charset="0"/>
                <a:cs typeface="Tahoma" panose="020B0604030504040204" pitchFamily="34" charset="0"/>
              </a:rPr>
              <a:t>Honor the Lord with your wealth, with first fruits.</a:t>
            </a:r>
            <a:br>
              <a:rPr lang="en-US" sz="1800" dirty="0">
                <a:latin typeface="Century Gothic" panose="020B0502020202020204" pitchFamily="34" charset="0"/>
                <a:ea typeface="Tahoma" panose="020B0604030504040204" pitchFamily="34" charset="0"/>
                <a:cs typeface="Tahoma" panose="020B0604030504040204" pitchFamily="34" charset="0"/>
              </a:rPr>
            </a:br>
            <a:r>
              <a:rPr lang="en-US" sz="1800" dirty="0">
                <a:latin typeface="Century Gothic" panose="020B0502020202020204" pitchFamily="34" charset="0"/>
                <a:ea typeface="Tahoma" panose="020B0604030504040204" pitchFamily="34" charset="0"/>
                <a:cs typeface="Tahoma" panose="020B0604030504040204" pitchFamily="34" charset="0"/>
              </a:rPr>
              <a:t>				</a:t>
            </a:r>
            <a:r>
              <a:rPr lang="en-US" sz="2400" dirty="0">
                <a:latin typeface="Century Gothic" panose="020B0502020202020204" pitchFamily="34" charset="0"/>
                <a:ea typeface="Tahoma" panose="020B0604030504040204" pitchFamily="34" charset="0"/>
                <a:cs typeface="Tahoma" panose="020B0604030504040204" pitchFamily="34" charset="0"/>
              </a:rPr>
              <a:t>Proverbs 3:9</a:t>
            </a:r>
            <a:endParaRPr lang="en-US" sz="1800" dirty="0">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23886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426C-5A09-D2B3-2CEA-228F1CFEB166}"/>
              </a:ext>
            </a:extLst>
          </p:cNvPr>
          <p:cNvSpPr>
            <a:spLocks noGrp="1"/>
          </p:cNvSpPr>
          <p:nvPr>
            <p:ph type="title"/>
          </p:nvPr>
        </p:nvSpPr>
        <p:spPr>
          <a:xfrm>
            <a:off x="5818909" y="1818409"/>
            <a:ext cx="6063384" cy="2767785"/>
          </a:xfrm>
        </p:spPr>
        <p:txBody>
          <a:bodyPr>
            <a:normAutofit/>
          </a:bodyPr>
          <a:lstStyle/>
          <a:p>
            <a:pPr>
              <a:lnSpc>
                <a:spcPct val="100000"/>
              </a:lnSpc>
            </a:pPr>
            <a:r>
              <a:rPr lang="en-US" sz="3600" dirty="0">
                <a:latin typeface="Century Gothic" panose="020B0502020202020204" pitchFamily="34" charset="0"/>
              </a:rPr>
              <a:t>How </a:t>
            </a:r>
            <a:r>
              <a:rPr lang="en-US" sz="3600" dirty="0">
                <a:solidFill>
                  <a:schemeClr val="tx1"/>
                </a:solidFill>
                <a:latin typeface="Century Gothic" panose="020B0502020202020204" pitchFamily="34" charset="0"/>
              </a:rPr>
              <a:t>shall I make a return </a:t>
            </a:r>
            <a:br>
              <a:rPr lang="en-US" sz="3600" dirty="0">
                <a:solidFill>
                  <a:schemeClr val="tx1"/>
                </a:solidFill>
                <a:latin typeface="Century Gothic" panose="020B0502020202020204" pitchFamily="34" charset="0"/>
              </a:rPr>
            </a:br>
            <a:r>
              <a:rPr lang="en-US" sz="3600" dirty="0">
                <a:solidFill>
                  <a:schemeClr val="tx1"/>
                </a:solidFill>
                <a:latin typeface="Century Gothic" panose="020B0502020202020204" pitchFamily="34" charset="0"/>
              </a:rPr>
              <a:t>to the Lord for all the good </a:t>
            </a:r>
            <a:br>
              <a:rPr lang="en-US" sz="3600" dirty="0">
                <a:solidFill>
                  <a:schemeClr val="tx1"/>
                </a:solidFill>
                <a:latin typeface="Century Gothic" panose="020B0502020202020204" pitchFamily="34" charset="0"/>
              </a:rPr>
            </a:br>
            <a:r>
              <a:rPr lang="en-US" sz="3600" dirty="0">
                <a:solidFill>
                  <a:schemeClr val="tx1"/>
                </a:solidFill>
                <a:latin typeface="Century Gothic" panose="020B0502020202020204" pitchFamily="34" charset="0"/>
              </a:rPr>
              <a:t>He has done for me?</a:t>
            </a:r>
            <a:br>
              <a:rPr lang="en-US" sz="3600" dirty="0">
                <a:solidFill>
                  <a:schemeClr val="tx1"/>
                </a:solidFill>
                <a:latin typeface="Century Gothic" panose="020B0502020202020204" pitchFamily="34" charset="0"/>
              </a:rPr>
            </a:br>
            <a:r>
              <a:rPr lang="en-US" sz="3600" dirty="0">
                <a:latin typeface="Century Gothic" panose="020B0502020202020204" pitchFamily="34" charset="0"/>
              </a:rPr>
              <a:t>			Psalm 116:12</a:t>
            </a:r>
            <a:endParaRPr lang="en-US" sz="2800" dirty="0">
              <a:latin typeface="Century Gothic" panose="020B0502020202020204" pitchFamily="34" charset="0"/>
            </a:endParaRPr>
          </a:p>
        </p:txBody>
      </p:sp>
      <p:pic>
        <p:nvPicPr>
          <p:cNvPr id="4" name="Picture 3" descr="A person sitting in front of a statue&#10;&#10;Description automatically generated">
            <a:extLst>
              <a:ext uri="{FF2B5EF4-FFF2-40B4-BE49-F238E27FC236}">
                <a16:creationId xmlns:a16="http://schemas.microsoft.com/office/drawing/2014/main" id="{6AF3C6DF-FA91-8538-7EC1-876DAAB8BD57}"/>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 y="0"/>
            <a:ext cx="5039591" cy="6858000"/>
          </a:xfrm>
          <a:prstGeom prst="rect">
            <a:avLst/>
          </a:prstGeom>
        </p:spPr>
      </p:pic>
    </p:spTree>
    <p:extLst>
      <p:ext uri="{BB962C8B-B14F-4D97-AF65-F5344CB8AC3E}">
        <p14:creationId xmlns:p14="http://schemas.microsoft.com/office/powerpoint/2010/main" val="3695715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426C-5A09-D2B3-2CEA-228F1CFEB166}"/>
              </a:ext>
            </a:extLst>
          </p:cNvPr>
          <p:cNvSpPr>
            <a:spLocks noGrp="1"/>
          </p:cNvSpPr>
          <p:nvPr>
            <p:ph type="title"/>
          </p:nvPr>
        </p:nvSpPr>
        <p:spPr>
          <a:xfrm>
            <a:off x="5818909" y="1818409"/>
            <a:ext cx="6063384" cy="2767785"/>
          </a:xfrm>
        </p:spPr>
        <p:txBody>
          <a:bodyPr>
            <a:normAutofit/>
          </a:bodyPr>
          <a:lstStyle/>
          <a:p>
            <a:pPr>
              <a:lnSpc>
                <a:spcPct val="100000"/>
              </a:lnSpc>
            </a:pPr>
            <a:r>
              <a:rPr lang="en-US" sz="3600" dirty="0">
                <a:latin typeface="Century Gothic" panose="020B0502020202020204" pitchFamily="34" charset="0"/>
              </a:rPr>
              <a:t>How shall I make a return </a:t>
            </a:r>
            <a:br>
              <a:rPr lang="en-US" sz="3600" dirty="0">
                <a:latin typeface="Century Gothic" panose="020B0502020202020204" pitchFamily="34" charset="0"/>
              </a:rPr>
            </a:br>
            <a:r>
              <a:rPr lang="en-US" sz="3600" dirty="0">
                <a:latin typeface="Century Gothic" panose="020B0502020202020204" pitchFamily="34" charset="0"/>
              </a:rPr>
              <a:t>to the Lord </a:t>
            </a:r>
            <a:r>
              <a:rPr lang="en-US" sz="3600" dirty="0">
                <a:solidFill>
                  <a:srgbClr val="AB8422"/>
                </a:solidFill>
                <a:latin typeface="Century Gothic" panose="020B0502020202020204" pitchFamily="34" charset="0"/>
              </a:rPr>
              <a:t>for all the good </a:t>
            </a:r>
            <a:br>
              <a:rPr lang="en-US" sz="3600" dirty="0">
                <a:solidFill>
                  <a:srgbClr val="AB8422"/>
                </a:solidFill>
                <a:latin typeface="Century Gothic" panose="020B0502020202020204" pitchFamily="34" charset="0"/>
              </a:rPr>
            </a:br>
            <a:r>
              <a:rPr lang="en-US" sz="3600" dirty="0">
                <a:solidFill>
                  <a:srgbClr val="AB8422"/>
                </a:solidFill>
                <a:latin typeface="Century Gothic" panose="020B0502020202020204" pitchFamily="34" charset="0"/>
              </a:rPr>
              <a:t>He has done for me</a:t>
            </a:r>
            <a:r>
              <a:rPr lang="en-US" sz="3600" dirty="0">
                <a:latin typeface="Century Gothic" panose="020B0502020202020204" pitchFamily="34" charset="0"/>
              </a:rPr>
              <a:t>?</a:t>
            </a:r>
            <a:br>
              <a:rPr lang="en-US" sz="3600" dirty="0">
                <a:latin typeface="Century Gothic" panose="020B0502020202020204" pitchFamily="34" charset="0"/>
              </a:rPr>
            </a:br>
            <a:r>
              <a:rPr lang="en-US" sz="3600" dirty="0">
                <a:latin typeface="Century Gothic" panose="020B0502020202020204" pitchFamily="34" charset="0"/>
              </a:rPr>
              <a:t>			Psalm 116:12</a:t>
            </a:r>
            <a:endParaRPr lang="en-US" sz="2800" dirty="0">
              <a:latin typeface="Century Gothic" panose="020B0502020202020204" pitchFamily="34" charset="0"/>
            </a:endParaRPr>
          </a:p>
        </p:txBody>
      </p:sp>
      <p:pic>
        <p:nvPicPr>
          <p:cNvPr id="4" name="Picture 3" descr="A person sitting in front of a statue&#10;&#10;Description automatically generated">
            <a:extLst>
              <a:ext uri="{FF2B5EF4-FFF2-40B4-BE49-F238E27FC236}">
                <a16:creationId xmlns:a16="http://schemas.microsoft.com/office/drawing/2014/main" id="{6AF3C6DF-FA91-8538-7EC1-876DAAB8BD57}"/>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 y="0"/>
            <a:ext cx="5039591" cy="6858000"/>
          </a:xfrm>
          <a:prstGeom prst="rect">
            <a:avLst/>
          </a:prstGeom>
        </p:spPr>
      </p:pic>
    </p:spTree>
    <p:extLst>
      <p:ext uri="{BB962C8B-B14F-4D97-AF65-F5344CB8AC3E}">
        <p14:creationId xmlns:p14="http://schemas.microsoft.com/office/powerpoint/2010/main" val="136361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426C-5A09-D2B3-2CEA-228F1CFEB166}"/>
              </a:ext>
            </a:extLst>
          </p:cNvPr>
          <p:cNvSpPr>
            <a:spLocks noGrp="1"/>
          </p:cNvSpPr>
          <p:nvPr>
            <p:ph type="title"/>
          </p:nvPr>
        </p:nvSpPr>
        <p:spPr>
          <a:xfrm>
            <a:off x="5780006" y="989816"/>
            <a:ext cx="5867400" cy="5107560"/>
          </a:xfrm>
        </p:spPr>
        <p:txBody>
          <a:bodyPr>
            <a:normAutofit fontScale="90000"/>
          </a:bodyPr>
          <a:lstStyle/>
          <a:p>
            <a:pPr>
              <a:lnSpc>
                <a:spcPct val="100000"/>
              </a:lnSpc>
            </a:pPr>
            <a:r>
              <a:rPr lang="en-US" sz="4000" dirty="0">
                <a:latin typeface="Century Gothic" panose="020B0502020202020204" pitchFamily="34" charset="0"/>
              </a:rPr>
              <a:t>We should remember as baptized Catholics we are obliged to assist with the material needs of the Church, each according to his own ability.  </a:t>
            </a:r>
            <a:br>
              <a:rPr lang="en-US" sz="4000" dirty="0">
                <a:latin typeface="Century Gothic" panose="020B0502020202020204" pitchFamily="34" charset="0"/>
              </a:rPr>
            </a:br>
            <a:br>
              <a:rPr lang="en-US" sz="3200" dirty="0"/>
            </a:br>
            <a:r>
              <a:rPr lang="en-US" sz="3200" dirty="0"/>
              <a:t>Catechism of the Catholic Church, </a:t>
            </a:r>
            <a:br>
              <a:rPr lang="en-US" sz="3200" dirty="0"/>
            </a:br>
            <a:r>
              <a:rPr lang="en-US" sz="3200" dirty="0"/>
              <a:t>the Precepts of the Church, </a:t>
            </a:r>
            <a:br>
              <a:rPr lang="en-US" sz="3200" dirty="0"/>
            </a:br>
            <a:r>
              <a:rPr lang="en-US" sz="3200" dirty="0"/>
              <a:t>the fifth precept, 2043.</a:t>
            </a:r>
          </a:p>
        </p:txBody>
      </p:sp>
      <p:pic>
        <p:nvPicPr>
          <p:cNvPr id="5" name="Picture 4" descr="A baby being washed by a person&#10;&#10;Description automatically generated">
            <a:extLst>
              <a:ext uri="{FF2B5EF4-FFF2-40B4-BE49-F238E27FC236}">
                <a16:creationId xmlns:a16="http://schemas.microsoft.com/office/drawing/2014/main" id="{6BAD3936-B05D-1E8F-FD61-77ABC0374CEE}"/>
              </a:ext>
            </a:extLst>
          </p:cNvPr>
          <p:cNvPicPr>
            <a:picLocks noChangeAspect="1"/>
          </p:cNvPicPr>
          <p:nvPr/>
        </p:nvPicPr>
        <p:blipFill rotWithShape="1">
          <a:blip r:embed="rId3">
            <a:extLst>
              <a:ext uri="{28A0092B-C50C-407E-A947-70E740481C1C}">
                <a14:useLocalDpi xmlns:a14="http://schemas.microsoft.com/office/drawing/2010/main" val="0"/>
              </a:ext>
            </a:extLst>
          </a:blip>
          <a:srcRect l="30571" t="13341" r="39045" b="16897"/>
          <a:stretch/>
        </p:blipFill>
        <p:spPr>
          <a:xfrm>
            <a:off x="24710" y="37069"/>
            <a:ext cx="4856206" cy="6820931"/>
          </a:xfrm>
          <a:prstGeom prst="rect">
            <a:avLst/>
          </a:prstGeom>
        </p:spPr>
      </p:pic>
    </p:spTree>
    <p:extLst>
      <p:ext uri="{BB962C8B-B14F-4D97-AF65-F5344CB8AC3E}">
        <p14:creationId xmlns:p14="http://schemas.microsoft.com/office/powerpoint/2010/main" val="3971024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E0FB1-AE48-6C54-D278-21A78388D895}"/>
              </a:ext>
            </a:extLst>
          </p:cNvPr>
          <p:cNvSpPr>
            <a:spLocks noGrp="1"/>
          </p:cNvSpPr>
          <p:nvPr>
            <p:ph idx="1"/>
          </p:nvPr>
        </p:nvSpPr>
        <p:spPr>
          <a:xfrm>
            <a:off x="5153892" y="841664"/>
            <a:ext cx="6629400" cy="4838894"/>
          </a:xfrm>
        </p:spPr>
        <p:txBody>
          <a:bodyPr>
            <a:normAutofit fontScale="85000" lnSpcReduction="10000"/>
          </a:bodyPr>
          <a:lstStyle/>
          <a:p>
            <a:pPr>
              <a:lnSpc>
                <a:spcPct val="150000"/>
              </a:lnSpc>
              <a:spcBef>
                <a:spcPts val="0"/>
              </a:spcBef>
              <a:spcAft>
                <a:spcPts val="0"/>
              </a:spcAft>
              <a:buClr>
                <a:schemeClr val="accent2">
                  <a:lumMod val="75000"/>
                </a:schemeClr>
              </a:buClr>
              <a:buFont typeface="Wingdings" panose="05000000000000000000" pitchFamily="2" charset="2"/>
              <a:buChar char="q"/>
            </a:pPr>
            <a:r>
              <a:rPr lang="en-US" sz="3200" dirty="0">
                <a:latin typeface="Century Gothic" panose="020B0502020202020204" pitchFamily="34" charset="0"/>
              </a:rPr>
              <a:t> </a:t>
            </a:r>
            <a:r>
              <a:rPr lang="en-US" sz="3900" dirty="0">
                <a:latin typeface="Century Gothic" panose="020B0502020202020204" pitchFamily="34" charset="0"/>
              </a:rPr>
              <a:t>Parish Offertory</a:t>
            </a:r>
          </a:p>
          <a:p>
            <a:pPr>
              <a:lnSpc>
                <a:spcPct val="150000"/>
              </a:lnSpc>
              <a:spcBef>
                <a:spcPts val="0"/>
              </a:spcBef>
              <a:spcAft>
                <a:spcPts val="0"/>
              </a:spcAft>
              <a:buClr>
                <a:schemeClr val="accent2">
                  <a:lumMod val="75000"/>
                </a:schemeClr>
              </a:buClr>
              <a:buFont typeface="Wingdings" panose="05000000000000000000" pitchFamily="2" charset="2"/>
              <a:buChar char="q"/>
            </a:pPr>
            <a:r>
              <a:rPr lang="en-US" sz="3900" dirty="0">
                <a:latin typeface="Century Gothic" panose="020B0502020202020204" pitchFamily="34" charset="0"/>
              </a:rPr>
              <a:t> Diocesan Development Drive</a:t>
            </a:r>
          </a:p>
          <a:p>
            <a:pPr>
              <a:lnSpc>
                <a:spcPct val="150000"/>
              </a:lnSpc>
              <a:spcBef>
                <a:spcPts val="0"/>
              </a:spcBef>
              <a:spcAft>
                <a:spcPts val="0"/>
              </a:spcAft>
              <a:buClr>
                <a:schemeClr val="accent2">
                  <a:lumMod val="75000"/>
                </a:schemeClr>
              </a:buClr>
              <a:buFont typeface="Wingdings" panose="05000000000000000000" pitchFamily="2" charset="2"/>
              <a:buChar char="q"/>
            </a:pPr>
            <a:r>
              <a:rPr lang="en-US" sz="3900" dirty="0">
                <a:latin typeface="Century Gothic" panose="020B0502020202020204" pitchFamily="34" charset="0"/>
              </a:rPr>
              <a:t> Catholic Foundation of Utah</a:t>
            </a:r>
          </a:p>
          <a:p>
            <a:pPr>
              <a:lnSpc>
                <a:spcPct val="150000"/>
              </a:lnSpc>
              <a:spcBef>
                <a:spcPts val="0"/>
              </a:spcBef>
              <a:spcAft>
                <a:spcPts val="0"/>
              </a:spcAft>
              <a:buClr>
                <a:schemeClr val="accent2">
                  <a:lumMod val="75000"/>
                </a:schemeClr>
              </a:buClr>
              <a:buFont typeface="Wingdings" panose="05000000000000000000" pitchFamily="2" charset="2"/>
              <a:buChar char="q"/>
            </a:pPr>
            <a:r>
              <a:rPr lang="en-US" sz="3900" dirty="0">
                <a:latin typeface="Century Gothic" panose="020B0502020202020204" pitchFamily="34" charset="0"/>
              </a:rPr>
              <a:t> Parish Capital Campaign</a:t>
            </a:r>
          </a:p>
          <a:p>
            <a:pPr>
              <a:lnSpc>
                <a:spcPct val="150000"/>
              </a:lnSpc>
              <a:spcBef>
                <a:spcPts val="0"/>
              </a:spcBef>
              <a:spcAft>
                <a:spcPts val="0"/>
              </a:spcAft>
              <a:buClr>
                <a:schemeClr val="accent2">
                  <a:lumMod val="75000"/>
                </a:schemeClr>
              </a:buClr>
              <a:buFont typeface="Wingdings" panose="05000000000000000000" pitchFamily="2" charset="2"/>
              <a:buChar char="q"/>
            </a:pPr>
            <a:r>
              <a:rPr lang="en-US" sz="3900" dirty="0">
                <a:latin typeface="Century Gothic" panose="020B0502020202020204" pitchFamily="34" charset="0"/>
              </a:rPr>
              <a:t> Second Collections</a:t>
            </a:r>
          </a:p>
          <a:p>
            <a:pPr>
              <a:lnSpc>
                <a:spcPct val="150000"/>
              </a:lnSpc>
              <a:spcBef>
                <a:spcPts val="0"/>
              </a:spcBef>
              <a:spcAft>
                <a:spcPts val="0"/>
              </a:spcAft>
              <a:buClr>
                <a:schemeClr val="accent2">
                  <a:lumMod val="75000"/>
                </a:schemeClr>
              </a:buClr>
              <a:buFont typeface="Wingdings" panose="05000000000000000000" pitchFamily="2" charset="2"/>
              <a:buChar char="q"/>
            </a:pPr>
            <a:r>
              <a:rPr lang="en-US" sz="3900" dirty="0">
                <a:latin typeface="Century Gothic" panose="020B0502020202020204" pitchFamily="34" charset="0"/>
              </a:rPr>
              <a:t> Community Charities</a:t>
            </a:r>
          </a:p>
        </p:txBody>
      </p:sp>
      <p:pic>
        <p:nvPicPr>
          <p:cNvPr id="7" name="Picture 6" descr="A pair of hands sticking out of a hole in a wall&#10;&#10;Description automatically generated">
            <a:extLst>
              <a:ext uri="{FF2B5EF4-FFF2-40B4-BE49-F238E27FC236}">
                <a16:creationId xmlns:a16="http://schemas.microsoft.com/office/drawing/2014/main" id="{EA29841C-42DF-AA32-5302-EB230E3F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91075" cy="6858000"/>
          </a:xfrm>
          <a:prstGeom prst="rect">
            <a:avLst/>
          </a:prstGeom>
        </p:spPr>
      </p:pic>
    </p:spTree>
    <p:extLst>
      <p:ext uri="{BB962C8B-B14F-4D97-AF65-F5344CB8AC3E}">
        <p14:creationId xmlns:p14="http://schemas.microsoft.com/office/powerpoint/2010/main" val="1577954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426C-5A09-D2B3-2CEA-228F1CFEB166}"/>
              </a:ext>
            </a:extLst>
          </p:cNvPr>
          <p:cNvSpPr>
            <a:spLocks noGrp="1"/>
          </p:cNvSpPr>
          <p:nvPr>
            <p:ph type="title"/>
          </p:nvPr>
        </p:nvSpPr>
        <p:spPr>
          <a:xfrm>
            <a:off x="5818909" y="1818409"/>
            <a:ext cx="6063384" cy="2767785"/>
          </a:xfrm>
        </p:spPr>
        <p:txBody>
          <a:bodyPr>
            <a:normAutofit/>
          </a:bodyPr>
          <a:lstStyle/>
          <a:p>
            <a:pPr>
              <a:lnSpc>
                <a:spcPct val="100000"/>
              </a:lnSpc>
            </a:pPr>
            <a:r>
              <a:rPr lang="en-US" sz="3600" dirty="0">
                <a:latin typeface="Century Gothic" panose="020B0502020202020204" pitchFamily="34" charset="0"/>
              </a:rPr>
              <a:t>How shall I make a return </a:t>
            </a:r>
            <a:br>
              <a:rPr lang="en-US" sz="3600" dirty="0">
                <a:latin typeface="Century Gothic" panose="020B0502020202020204" pitchFamily="34" charset="0"/>
              </a:rPr>
            </a:br>
            <a:r>
              <a:rPr lang="en-US" sz="3600" dirty="0">
                <a:latin typeface="Century Gothic" panose="020B0502020202020204" pitchFamily="34" charset="0"/>
              </a:rPr>
              <a:t>to the </a:t>
            </a:r>
            <a:r>
              <a:rPr lang="en-US" sz="3600" dirty="0">
                <a:solidFill>
                  <a:schemeClr val="tx1"/>
                </a:solidFill>
                <a:latin typeface="Century Gothic" panose="020B0502020202020204" pitchFamily="34" charset="0"/>
              </a:rPr>
              <a:t>Lord for all the good </a:t>
            </a:r>
            <a:br>
              <a:rPr lang="en-US" sz="3600" dirty="0">
                <a:solidFill>
                  <a:schemeClr val="tx1"/>
                </a:solidFill>
                <a:latin typeface="Century Gothic" panose="020B0502020202020204" pitchFamily="34" charset="0"/>
              </a:rPr>
            </a:br>
            <a:r>
              <a:rPr lang="en-US" sz="3600" dirty="0">
                <a:solidFill>
                  <a:schemeClr val="tx1"/>
                </a:solidFill>
                <a:latin typeface="Century Gothic" panose="020B0502020202020204" pitchFamily="34" charset="0"/>
              </a:rPr>
              <a:t>He has done for me</a:t>
            </a:r>
            <a:r>
              <a:rPr lang="en-US" sz="3600" dirty="0">
                <a:latin typeface="Century Gothic" panose="020B0502020202020204" pitchFamily="34" charset="0"/>
              </a:rPr>
              <a:t>?</a:t>
            </a:r>
            <a:br>
              <a:rPr lang="en-US" sz="3600" dirty="0">
                <a:latin typeface="Century Gothic" panose="020B0502020202020204" pitchFamily="34" charset="0"/>
              </a:rPr>
            </a:br>
            <a:r>
              <a:rPr lang="en-US" sz="3600" dirty="0">
                <a:latin typeface="Century Gothic" panose="020B0502020202020204" pitchFamily="34" charset="0"/>
              </a:rPr>
              <a:t>			Psalm 116:12</a:t>
            </a:r>
            <a:endParaRPr lang="en-US" sz="2800" dirty="0">
              <a:latin typeface="Century Gothic" panose="020B0502020202020204" pitchFamily="34" charset="0"/>
            </a:endParaRPr>
          </a:p>
        </p:txBody>
      </p:sp>
      <p:pic>
        <p:nvPicPr>
          <p:cNvPr id="4" name="Picture 3" descr="A person sitting in front of a statue&#10;&#10;Description automatically generated">
            <a:extLst>
              <a:ext uri="{FF2B5EF4-FFF2-40B4-BE49-F238E27FC236}">
                <a16:creationId xmlns:a16="http://schemas.microsoft.com/office/drawing/2014/main" id="{6AF3C6DF-FA91-8538-7EC1-876DAAB8BD57}"/>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 y="0"/>
            <a:ext cx="5039591" cy="6858000"/>
          </a:xfrm>
          <a:prstGeom prst="rect">
            <a:avLst/>
          </a:prstGeom>
        </p:spPr>
      </p:pic>
    </p:spTree>
    <p:extLst>
      <p:ext uri="{BB962C8B-B14F-4D97-AF65-F5344CB8AC3E}">
        <p14:creationId xmlns:p14="http://schemas.microsoft.com/office/powerpoint/2010/main" val="246406494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74604f-0a41-4c55-9240-d2ca2a2dbe2a">
      <Terms xmlns="http://schemas.microsoft.com/office/infopath/2007/PartnerControls"/>
    </lcf76f155ced4ddcb4097134ff3c332f>
    <TaxCatchAll xmlns="54fe0d65-c6b6-4268-bbaa-803ea7cd965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CF74886735644880B6CAE3A536828E" ma:contentTypeVersion="18" ma:contentTypeDescription="Create a new document." ma:contentTypeScope="" ma:versionID="722702128a6490539f3c37ac91a40e9f">
  <xsd:schema xmlns:xsd="http://www.w3.org/2001/XMLSchema" xmlns:xs="http://www.w3.org/2001/XMLSchema" xmlns:p="http://schemas.microsoft.com/office/2006/metadata/properties" xmlns:ns2="9d74604f-0a41-4c55-9240-d2ca2a2dbe2a" xmlns:ns3="54fe0d65-c6b6-4268-bbaa-803ea7cd9658" targetNamespace="http://schemas.microsoft.com/office/2006/metadata/properties" ma:root="true" ma:fieldsID="b4ee40ca410891710e743fbd87478f9d" ns2:_="" ns3:_="">
    <xsd:import namespace="9d74604f-0a41-4c55-9240-d2ca2a2dbe2a"/>
    <xsd:import namespace="54fe0d65-c6b6-4268-bbaa-803ea7cd96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4604f-0a41-4c55-9240-d2ca2a2dbe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fe0d65-c6b6-4268-bbaa-803ea7cd965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207e66b-2748-41ef-b405-5d35ec1bba91}" ma:internalName="TaxCatchAll" ma:showField="CatchAllData" ma:web="54fe0d65-c6b6-4268-bbaa-803ea7cd96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12868C-34E1-404E-A0DF-CAEF5AE1601C}">
  <ds:schemaRefs>
    <ds:schemaRef ds:uri="http://schemas.microsoft.com/office/2006/documentManagement/types"/>
    <ds:schemaRef ds:uri="http://schemas.microsoft.com/office/2006/metadata/properties"/>
    <ds:schemaRef ds:uri="http://purl.org/dc/dcmitype/"/>
    <ds:schemaRef ds:uri="http://www.w3.org/XML/1998/namespace"/>
    <ds:schemaRef ds:uri="http://schemas.openxmlformats.org/package/2006/metadata/core-properties"/>
    <ds:schemaRef ds:uri="http://purl.org/dc/elements/1.1/"/>
    <ds:schemaRef ds:uri="9d74604f-0a41-4c55-9240-d2ca2a2dbe2a"/>
    <ds:schemaRef ds:uri="http://purl.org/dc/terms/"/>
    <ds:schemaRef ds:uri="http://schemas.microsoft.com/office/infopath/2007/PartnerControls"/>
    <ds:schemaRef ds:uri="54fe0d65-c6b6-4268-bbaa-803ea7cd9658"/>
  </ds:schemaRefs>
</ds:datastoreItem>
</file>

<file path=customXml/itemProps2.xml><?xml version="1.0" encoding="utf-8"?>
<ds:datastoreItem xmlns:ds="http://schemas.openxmlformats.org/officeDocument/2006/customXml" ds:itemID="{6A086C17-FE93-4C71-82ED-86887E987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74604f-0a41-4c55-9240-d2ca2a2dbe2a"/>
    <ds:schemaRef ds:uri="54fe0d65-c6b6-4268-bbaa-803ea7cd9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4532F8-7747-4FF8-8943-8DD4EA4506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1328</TotalTime>
  <Words>2052</Words>
  <Application>Microsoft Office PowerPoint</Application>
  <PresentationFormat>Widescreen</PresentationFormat>
  <Paragraphs>178</Paragraphs>
  <Slides>21</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Calibri</vt:lpstr>
      <vt:lpstr>Calibri Light</vt:lpstr>
      <vt:lpstr>Century Gothic</vt:lpstr>
      <vt:lpstr>Wingdings</vt:lpstr>
      <vt:lpstr>Retrospect</vt:lpstr>
      <vt:lpstr>PowerPoint Presentation</vt:lpstr>
      <vt:lpstr>PowerPoint Presentation</vt:lpstr>
      <vt:lpstr>PowerPoint Presentation</vt:lpstr>
      <vt:lpstr>PowerPoint Presentation</vt:lpstr>
      <vt:lpstr>How shall I make a return  to the Lord for all the good  He has done for me?    Psalm 116:12</vt:lpstr>
      <vt:lpstr>How shall I make a return  to the Lord for all the good  He has done for me?    Psalm 116:12</vt:lpstr>
      <vt:lpstr>We should remember as baptized Catholics we are obliged to assist with the material needs of the Church, each according to his own ability.    Catechism of the Catholic Church,  the Precepts of the Church,  the fifth precept, 2043.</vt:lpstr>
      <vt:lpstr>PowerPoint Presentation</vt:lpstr>
      <vt:lpstr>How shall I make a return  to the Lord for all the good  He has done for me?    Psalm 116:12</vt:lpstr>
      <vt:lpstr>PowerPoint Presentation</vt:lpstr>
      <vt:lpstr>PowerPoint Presentation</vt:lpstr>
      <vt:lpstr>PowerPoint Presentation</vt:lpstr>
      <vt:lpstr>PowerPoint Presentation</vt:lpstr>
      <vt:lpstr>PowerPoint Presentation</vt:lpstr>
      <vt:lpstr>            How to Give  Online Giving      CC, ACH  USPS      Check  Offertory Basket      Check      Cash (with envelope)</vt:lpstr>
      <vt:lpstr>PowerPoint Presentation</vt:lpstr>
      <vt:lpstr>How to introduce stewardship to your parish/mission </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Shannon Lee</dc:creator>
  <cp:lastModifiedBy>Shannon Lee</cp:lastModifiedBy>
  <cp:revision>1</cp:revision>
  <cp:lastPrinted>2024-09-09T19:16:39Z</cp:lastPrinted>
  <dcterms:created xsi:type="dcterms:W3CDTF">2024-05-20T15:56:10Z</dcterms:created>
  <dcterms:modified xsi:type="dcterms:W3CDTF">2024-09-10T17:18:29Z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0x010100A6CF74886735644880B6CAE3A536828E</vt:lpwstr>
  </property>
  <property fmtid="{D5CDD505-2E9C-101B-9397-08002B2CF9AE}" pid="3" name="MediaServiceImageTags">
    <vt:lpwstr/>
  </property>
</Properties>
</file>